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Lst>
  <p:notesMasterIdLst>
    <p:notesMasterId r:id="rId50"/>
  </p:notesMasterIdLst>
  <p:sldIdLst>
    <p:sldId id="256" r:id="rId13"/>
    <p:sldId id="299" r:id="rId14"/>
    <p:sldId id="259" r:id="rId15"/>
    <p:sldId id="258" r:id="rId16"/>
    <p:sldId id="260" r:id="rId17"/>
    <p:sldId id="261" r:id="rId18"/>
    <p:sldId id="262" r:id="rId19"/>
    <p:sldId id="292" r:id="rId20"/>
    <p:sldId id="298" r:id="rId21"/>
    <p:sldId id="263" r:id="rId22"/>
    <p:sldId id="266" r:id="rId23"/>
    <p:sldId id="267" r:id="rId24"/>
    <p:sldId id="268" r:id="rId25"/>
    <p:sldId id="269" r:id="rId26"/>
    <p:sldId id="270" r:id="rId27"/>
    <p:sldId id="271" r:id="rId28"/>
    <p:sldId id="272" r:id="rId29"/>
    <p:sldId id="274" r:id="rId30"/>
    <p:sldId id="273" r:id="rId31"/>
    <p:sldId id="295" r:id="rId32"/>
    <p:sldId id="296" r:id="rId33"/>
    <p:sldId id="277" r:id="rId34"/>
    <p:sldId id="293" r:id="rId35"/>
    <p:sldId id="278" r:id="rId36"/>
    <p:sldId id="265" r:id="rId37"/>
    <p:sldId id="279" r:id="rId38"/>
    <p:sldId id="281" r:id="rId39"/>
    <p:sldId id="282" r:id="rId40"/>
    <p:sldId id="280" r:id="rId41"/>
    <p:sldId id="283" r:id="rId42"/>
    <p:sldId id="297" r:id="rId43"/>
    <p:sldId id="284" r:id="rId44"/>
    <p:sldId id="285" r:id="rId45"/>
    <p:sldId id="286" r:id="rId46"/>
    <p:sldId id="287" r:id="rId47"/>
    <p:sldId id="288" r:id="rId48"/>
    <p:sldId id="289" r:id="rId49"/>
  </p:sldIdLst>
  <p:sldSz cx="1219835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052F8-79BC-8D0E-BCB5-BAFF580B3979}" v="1536" dt="2024-10-25T12:27:04.829"/>
    <p1510:client id="{7D1FFD7D-847C-92EE-53F1-53839B63CE78}" v="170" dt="2024-10-25T13:00:46.4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5T12:43:30.808"/>
    </inkml:context>
    <inkml:brush xml:id="br0">
      <inkml:brushProperty name="width" value="0.1" units="cm"/>
      <inkml:brushProperty name="height" value="0.1" units="cm"/>
      <inkml:brushProperty name="color" value="#FF0066"/>
    </inkml:brush>
  </inkml:definitions>
  <inkml:trace contextRef="#ctx0" brushRef="#br0">14596 14829 16383 0 0,'0'-3'0'0'0,"0"-6"0"0"0,-4-4 0 0 0,-1-4 0 0 0,1-3 0 0 0,-4 2 0 0 0,0 0 0 0 0,2 0 0 0 0,1-1 0 0 0,-1-1 0 0 0,-1 0 0 0 0,2-2 0 0 0,1 1 0 0 0,1-1 0 0 0,2 0 0 0 0,0 0 0 0 0,1 0 0 0 0,0 0 0 0 0,-3 4 0 0 0,-2 1 0 0 0,1-4 0 0 0,-4-6 0 0 0,1-2 0 0 0,1 1 0 0 0,-3 0 0 0 0,1 3 0 0 0,2-3 0 0 0,1-1 0 0 0,2 2 0 0 0,2 2 0 0 0,0 0 0 0 0,-2 6 0 0 0,-2 1 0 0 0,1 1 0 0 0,-4-1 0 0 0,1-1 0 0 0,-3 3 0 0 0,-3 4 0 0 0,0 0 0 0 0,3-1 0 0 0,3-2 0 0 0,-1-3 0 0 0,-3 3 0 0 0,0-1 0 0 0,-1-1 0 0 0,1-1 0 0 0,2-2 0 0 0,4-1 0 0 0,-3 4 0 0 0,2 0 0 0 0,1 0 0 0 0,-3-2 0 0 0,1 0 0 0 0,1-1 0 0 0,-2 2 0 0 0,1 2 0 0 0,0-2 0 0 0,3 0 0 0 0,-2-1 0 0 0,-1-1 0 0 0,2-1 0 0 0,1-1 0 0 0,2 0 0 0 0,0 0 0 0 0,2 0 0 0 0,0 0 0 0 0,0 0 0 0 0,-4 4 0 0 0,0 1 0 0 0,-4 0 0 0 0,-1-1 0 0 0,2-1 0 0 0,1-2 0 0 0,3 0 0 0 0,1 0 0 0 0,1-1 0 0 0,1 0 0 0 0,0 0 0 0 0,0 0 0 0 0,1 0 0 0 0,-1 0 0 0 0,0 0 0 0 0,0 0 0 0 0,4 4 0 0 0,1 1 0 0 0,0 0 0 0 0,2 3 0 0 0,1 0 0 0 0,-2-2 0 0 0,-1-1 0 0 0,-2-1 0 0 0,2 1 0 0 0,1 1 0 0 0,3 3 0 0 0,-1-1 0 0 0,-1 0 0 0 0,2 1 0 0 0,-1-1 0 0 0,2-1 0 0 0,0-2 0 0 0,1-2 0 0 0,3 2 0 0 0,-1 1 0 0 0,1 2 0 0 0,2 4 0 0 0,1 4 0 0 0,-1-1 0 0 0,0 1 0 0 0,0-3 0 0 0,2 1 0 0 0,6 1 0 0 0,-3-1 0 0 0,4 0 0 0 0,1 2 0 0 0,-4-2 0 0 0,-2 0 0 0 0,-1 2 0 0 0,0 1 0 0 0,1 3 0 0 0,1 0 0 0 0,0 2 0 0 0,0 0 0 0 0,1 0 0 0 0,-4 4 0 0 0,-1 1 0 0 0,-4 4 0 0 0,0 0 0 0 0,-2 2 0 0 0,1 0 0 0 0,-2 1 0 0 0,1 2 0 0 0,2-1 0 0 0,3-2 0 0 0,-1 0 0 0 0,0-2 0 0 0,2 2 0 0 0,1-2 0 0 0,2-2 0 0 0,0 2 0 0 0,-2 3 0 0 0,-1 2 0 0 0,0 4 0 0 0,-2 2 0 0 0,-1 1 0 0 0,2 1 0 0 0,-2 0 0 0 0,-1-3 0 0 0,3-2 0 0 0,-2 1 0 0 0,0 0 0 0 0,-2 2 0 0 0,0 4 0 0 0,2 5 0 0 0,3 2 0 0 0,2 3 0 0 0,1 0 0 0 0,1-3 0 0 0,-3-3 0 0 0,-1-6 0 0 0,-3-3 0 0 0,-4-1 0 0 0,-4 0 0 0 0,1-3 0 0 0,-1 0 0 0 0,-1 1 0 0 0,-2 1 0 0 0,3-2 0 0 0,0 0 0 0 0,-1 2 0 0 0,2 4 0 0 0,4 0 0 0 0,4 3 0 0 0,-1 1 0 0 0,1 0 0 0 0,2 0 0 0 0,-3-1 0 0 0,-3-1 0 0 0,1 0 0 0 0,-3-1 0 0 0,-2 0 0 0 0,-3 0 0 0 0,2-1 0 0 0,4 1 0 0 0,0 0 0 0 0,2-1 0 0 0,-1 1 0 0 0,-3 0 0 0 0,2 0 0 0 0,-1 0 0 0 0,1-4 0 0 0,3-1 0 0 0,-1 3 0 0 0,2 7 0 0 0,1 6 0 0 0,3 0 0 0 0,-3-1 0 0 0,5 2 0 0 0,-2-2 0 0 0,0 1 0 0 0,0-5 0 0 0,2 1 0 0 0,0-2 0 0 0,-3-1 0 0 0,-4-2 0 0 0,-1 0 0 0 0,-2-2 0 0 0,1 0 0 0 0,1-4 0 0 0,4-5 0 0 0,6-5 0 0 0,3 0 0 0 0,4-1 0 0 0,2 2 0 0 0,-2-1 0 0 0,-5 2 0 0 0,-3-1 0 0 0,-1 2 0 0 0,-1 0 0 0 0,1-3 0 0 0,0-3 0 0 0,0-2 0 0 0,1 3 0 0 0,1-1 0 0 0,-1 3 0 0 0,1 1 0 0 0,0-2 0 0 0,0-2 0 0 0,0-2 0 0 0,0-1 0 0 0,0-1 0 0 0,0 2 0 0 0,0 2 0 0 0,7-1 0 0 0,2 0 0 0 0,1-2 0 0 0,-3 0 0 0 0,-2-2 0 0 0,-1 1 0 0 0,1-1 0 0 0,0 0 0 0 0,0-1 0 0 0,2 1 0 0 0,7 0 0 0 0,2-4 0 0 0,1-1 0 0 0,2 0 0 0 0,1-2 0 0 0,-3-1 0 0 0,-4-2 0 0 0,-4 1 0 0 0,-4-3 0 0 0,1-2 0 0 0,-5-3 0 0 0,-2 2 0 0 0,-4-1 0 0 0,-2 0 0 0 0,0 1 0 0 0,-2 0 0 0 0,-4-1 0 0 0,-2-1 0 0 0,-4-2 0 0 0,-1-2 0 0 0,-2 0 0 0 0,0-1 0 0 0,-1 0 0 0 0,0-4 0 0 0,5-4 0 0 0,0-6 0 0 0,0 1 0 0 0,0 2 0 0 0,-1-1 0 0 0,-2-2 0 0 0,0 2 0 0 0,0 2 0 0 0,-1 4 0 0 0,0 2 0 0 0,-1 2 0 0 0,1 2 0 0 0,0 0 0 0 0,0 1 0 0 0,0-1 0 0 0,0 1 0 0 0,0 0 0 0 0,0-5 0 0 0,0 0 0 0 0,0-1 0 0 0,0 2 0 0 0,0 0 0 0 0,0 2 0 0 0,0 0 0 0 0,0 1 0 0 0,0 0 0 0 0,0 0 0 0 0,0 1 0 0 0,0-1 0 0 0,0 0 0 0 0,0 1 0 0 0,0-1 0 0 0,0 0 0 0 0,0 0 0 0 0,0 1 0 0 0,0-1 0 0 0,0 0 0 0 0,0 0 0 0 0,0 0 0 0 0,0 0 0 0 0,0 1 0 0 0,0-1 0 0 0,0 0 0 0 0,0 0 0 0 0,0 0 0 0 0,0 1 0 0 0,0-1 0 0 0,-4 4 0 0 0,-1 1 0 0 0,0 0 0 0 0,2-1 0 0 0,0-2 0 0 0,1 0 0 0 0,1-1 0 0 0,1 0 0 0 0,0-1 0 0 0,0 0 0 0 0,0 0 0 0 0,1 0 0 0 0,-1 0 0 0 0,0 0 0 0 0,0 0 0 0 0,0 0 0 0 0,4-3 0 0 0,4-6 0 0 0,2 0 0 0 0,-1 1 0 0 0,-3 1 0 0 0,-2-1 0 0 0,-1 1 0 0 0,-2 1 0 0 0,0 2 0 0 0,2 2 0 0 0,2 1 0 0 0,3 4 0 0 0,0 2 0 0 0,-1 1 0 0 0,-2-2 0 0 0,3-1 0 0 0,-1-1 0 0 0,-2-1 0 0 0,-1 0 0 0 0,2-1 0 0 0,4 0 0 0 0,4-7 0 0 0,0-7 0 0 0,0-4 0 0 0,-1-3 0 0 0,-3-5 0 0 0,0 2 0 0 0,-1-3 0 0 0,-3 4 0 0 0,2 2 0 0 0,0 4 0 0 0,-3 6 0 0 0,3 4 0 0 0,-1 3 0 0 0,-1 3 0 0 0,-1 2 0 0 0,1 3 0 0 0,4 6 0 0 0,4 1 0 0 0,-1-2 0 0 0,2 2 0 0 0,2-1 0 0 0,1-2 0 0 0,2-3 0 0 0,1 2 0 0 0,-3-1 0 0 0,-1 4 0 0 0,-4-2 0 0 0,1 3 0 0 0,1 3 0 0 0,1 3 0 0 0,-1-2 0 0 0,0 1 0 0 0,1 1 0 0 0,2-2 0 0 0,1-4 0 0 0,2 0 0 0 0,0-1 0 0 0,1 0 0 0 0,-4 0 0 0 0,-1 1 0 0 0,-3-2 0 0 0,-1 3 0 0 0,-2-2 0 0 0,1 2 0 0 0,-2-2 0 0 0,1-2 0 0 0,2-2 0 0 0,3-3 0 0 0,3-1 0 0 0,-3-1 0 0 0,1-1 0 0 0,0 0 0 0 0,-2-1 0 0 0,-1 1 0 0 0,-2 0 0 0 0,-3 0 0 0 0,-3-4 0 0 0,1-4 0 0 0,3-9 0 0 0,0-2 0 0 0,-2 4 0 0 0,1-1 0 0 0,0 4 0 0 0,-2 2 0 0 0,-3 1 0 0 0,-1 1 0 0 0,-1 2 0 0 0,-2-1 0 0 0,0-4 0 0 0,-4-3 0 0 0,-1 0 0 0 0,-4 0 0 0 0,0 1 0 0 0,-3 4 0 0 0,2 3 0 0 0,1 2 0 0 0,4 3 0 0 0,-3 4 0 0 0,-2 6 0 0 0,-4 2 0 0 0,-3-2 0 0 0,-3 2 0 0 0,3-1 0 0 0,0 1 0 0 0,-1 3 0 0 0,3-1 0 0 0,0 1 0 0 0,-1 2 0 0 0,-1 2 0 0 0,-6 1 0 0 0,-6 2 0 0 0,-5 1 0 0 0,-1 0 0 0 0,-2 0 0 0 0,2 1 0 0 0,-1-1 0 0 0,2 0 0 0 0,-4 0 0 0 0,1 0 0 0 0,-2 1 0 0 0,0-1 0 0 0,2 0 0 0 0,0 0 0 0 0,-2 0 0 0 0,3 0 0 0 0,4-1 0 0 0,3 5 0 0 0,3 1 0 0 0,3 4 0 0 0,0-1 0 0 0,2 3 0 0 0,3 3 0 0 0,2 0 0 0 0,0-4 0 0 0,-2 1 0 0 0,-1 3 0 0 0,-1 1 0 0 0,-4 3 0 0 0,1 2 0 0 0,2 1 0 0 0,3 1 0 0 0,2 0 0 0 0,0-3 0 0 0,2-2 0 0 0,0-3 0 0 0,3-1 0 0 0,-1-2 0 0 0,1 1 0 0 0,0-2 0 0 0,-3 1 0 0 0,-2-2 0 0 0,-2-1 0 0 0,-3-3 0 0 0,0-2 0 0 0,-1-2 0 0 0,0 0 0 0 0,0-1 0 0 0,-1-1 0 0 0,1 1 0 0 0,0-1 0 0 0,0 1 0 0 0,0 0 0 0 0,0 0 0 0 0,1 0 0 0 0,-5 0 0 0 0,-1 0 0 0 0,1 0 0 0 0,0 0 0 0 0,-2 0 0 0 0,0 0 0 0 0,0 0 0 0 0,2 0 0 0 0,-2-4 0 0 0,0-1 0 0 0,1-3 0 0 0,1-1 0 0 0,1 1 0 0 0,2-1 0 0 0,1 1 0 0 0,0-3 0 0 0,0 2 0 0 0,1 1 0 0 0,3-1 0 0 0,1 1 0 0 0,0 2 0 0 0,3-3 0 0 0,0-2 0 0 0,-2-3 0 0 0,-1-4 0 0 0,2-2 0 0 0,0 3 0 0 0,-1 0 0 0 0,1-1 0 0 0,1 3 0 0 0,2 0 0 0 0,-1-1 0 0 0,3-1 0 0 0,-2-6 0 0 0,-2-2 0 0 0,-2-1 0 0 0,-2 4 0 0 0,-2-1 0 0 0,2-1 0 0 0,-3-4 0 0 0,3-4 0 0 0,-1-4 0 0 0,1 0 0 0 0,-2 2 0 0 0,4 4 0 0 0,4 3 0 0 0,4 2 0 0 0,-1 2 0 0 0,2 1 0 0 0,2 1 0 0 0,-2 0 0 0 0,0 0 0 0 0,2-1 0 0 0,-3 1 0 0 0,1-1 0 0 0,1 1 0 0 0,-2-9 0 0 0,0-1 0 0 0,2-4 0 0 0,-2-3 0 0 0,0-3 0 0 0,2-1 0 0 0,-2 2 0 0 0,0 5 0 0 0,2 4 0 0 0,-2 4 0 0 0,0 2 0 0 0,2 3 0 0 0,2 0 0 0 0,1 1 0 0 0,2 0 0 0 0,0 0 0 0 0,1 0 0 0 0,4 0 0 0 0,1-1 0 0 0,1-3 0 0 0,1-2 0 0 0,1-3 0 0 0,-1-5 0 0 0,-3-6 0 0 0,3-5 0 0 0,0 3 0 0 0,-2 0 0 0 0,-1 4 0 0 0,-1 6 0 0 0,2 7 0 0 0,0 5 0 0 0,0 3 0 0 0,-1 0 0 0 0,-2-1 0 0 0,-1 0 0 0 0,0-1 0 0 0,3-1 0 0 0,1 0 0 0 0,3-4 0 0 0,0-2 0 0 0,0-4 0 0 0,-3 1 0 0 0,2 0 0 0 0,0 3 0 0 0,-1-2 0 0 0,-2 0 0 0 0,-2 1 0 0 0,-1 3 0 0 0,4 4 0 0 0,0 3 0 0 0,-1 0 0 0 0,0 0 0 0 0,2 3 0 0 0,0 0 0 0 0,3-1 0 0 0,0-5 0 0 0,-2-3 0 0 0,2-1 0 0 0,3 4 0 0 0,4-6 0 0 0,5-5 0 0 0,0-2 0 0 0,0 6 0 0 0,1 3 0 0 0,-1 3 0 0 0,-3 1 0 0 0,-2 4 0 0 0,-3 1 0 0 0,1 4 0 0 0,-4 0 0 0 0,2 2 0 0 0,1-2 0 0 0,3 3 0 0 0,3-2 0 0 0,0 1 0 0 0,-1-1 0 0 0,-1 1 0 0 0,0 2 0 0 0,2 2 0 0 0,0 0 0 0 0,2-1 0 0 0,0 2 0 0 0,1-2 0 0 0,0-1 0 0 0,0 2 0 0 0,0 2 0 0 0,3 2 0 0 0,2 0 0 0 0,0-2 0 0 0,-1-1 0 0 0,-2 0 0 0 0,0 2 0 0 0,2 0 0 0 0,1 2 0 0 0,0 0 0 0 0,-2 1 0 0 0,-4-4 0 0 0,-3 0 0 0 0,0-5 0 0 0,0 1 0 0 0,1 1 0 0 0,1-2 0 0 0,1 0 0 0 0,0 2 0 0 0,-3-1 0 0 0,-1 0 0 0 0,0 2 0 0 0,1 2 0 0 0,2 1 0 0 0,0 2 0 0 0,1 0 0 0 0,1 1 0 0 0,-4-3 0 0 0,-1-2 0 0 0,0 1 0 0 0,1 0 0 0 0,2 2 0 0 0,0 0 0 0 0,1 1 0 0 0,0 1 0 0 0,1 0 0 0 0,0 0 0 0 0,-4-3 0 0 0,0-2 0 0 0,-1 0 0 0 0,1 2 0 0 0,1 0 0 0 0,1 1 0 0 0,1 2 0 0 0,4-1 0 0 0,2 1 0 0 0,0 0 0 0 0,-1 1 0 0 0,2-1 0 0 0,1 0 0 0 0,-2 0 0 0 0,-1 0 0 0 0,-1 0 0 0 0,-2 0 0 0 0,0 0 0 0 0,-1 0 0 0 0,-1 0 0 0 0,1 0 0 0 0,-1 0 0 0 0,1 0 0 0 0,0 0 0 0 0,-1 0 0 0 0,1 0 0 0 0,0 0 0 0 0,0 0 0 0 0,-1 0 0 0 0,1 0 0 0 0,0 0 0 0 0,0 0 0 0 0,4 0 0 0 0,4 0 0 0 0,1 0 0 0 0,3-4 0 0 0,3-1 0 0 0,3 1 0 0 0,-2 0 0 0 0,-4 1 0 0 0,-4 2 0 0 0,-3 0 0 0 0,-6-3 0 0 0,-3-1 0 0 0,-1-4 0 0 0,0 1 0 0 0,1-3 0 0 0,2 1 0 0 0,0 2 0 0 0,1 2 0 0 0,1 2 0 0 0,4-1 0 0 0,0-1 0 0 0,1 1 0 0 0,-1 2 0 0 0,-1 1 0 0 0,-2 1 0 0 0,0 0 0 0 0,-4-3 0 0 0,-3-1 0 0 0,5 1 0 0 0,9 0 0 0 0,4 2 0 0 0,-1 0 0 0 0,-2-2 0 0 0,-3-1 0 0 0,-1 0 0 0 0,-3 1 0 0 0,-2 2 0 0 0,0 0 0 0 0,0-2 0 0 0,-1-1 0 0 0,0 0 0 0 0,1-2 0 0 0,3-4 0 0 0,5-4 0 0 0,-2-3 0 0 0,1 2 0 0 0,0 3 0 0 0,1 0 0 0 0,5 3 0 0 0,-5-1 0 0 0,-4 1 0 0 0,-2 3 0 0 0,-2-2 0 0 0,0 1 0 0 0,-5-1 0 0 0,-1 0 0 0 0,1 1 0 0 0,0 0 0 0 0,2 0 0 0 0,1-2 0 0 0,1 0 0 0 0,4-1 0 0 0,2 1 0 0 0,-1 2 0 0 0,0-1 0 0 0,-1 1 0 0 0,-1 2 0 0 0,-5-2 0 0 0,-2 0 0 0 0,0 2 0 0 0,-2-2 0 0 0,-2 1 0 0 0,3 0 0 0 0,1 3 0 0 0,-2-2 0 0 0,0-1 0 0 0,-3-2 0 0 0,1 1 0 0 0,-2-3 0 0 0,5-3 0 0 0,2 1 0 0 0,3 3 0 0 0,2-5 0 0 0,-4-3 0 0 0,-1 2 0 0 0,0-1 0 0 0,0-1 0 0 0,-2-1 0 0 0,0 3 0 0 0,-3 0 0 0 0,-1-1 0 0 0,3-1 0 0 0,-3-1 0 0 0,-2-5 0 0 0,-3-2 0 0 0,-3-1 0 0 0,-2 2 0 0 0,-2 0 0 0 0,0-3 0 0 0,-1-3 0 0 0,1-1 0 0 0,-1 1 0 0 0,-3 7 0 0 0,-1 3 0 0 0,0 1 0 0 0,-3 1 0 0 0,1 0 0 0 0,-3 3 0 0 0,0 0 0 0 0,-1 3 0 0 0,-3 1 0 0 0,-3 1 0 0 0,2 0 0 0 0,-1 1 0 0 0,-1 2 0 0 0,-5 0 0 0 0,-2 0 0 0 0,-6-2 0 0 0,-3-3 0 0 0,-2-3 0 0 0,0-2 0 0 0,0 1 0 0 0,0 1 0 0 0,2-1 0 0 0,2-2 0 0 0,4 3 0 0 0,1 4 0 0 0,3 4 0 0 0,1 3 0 0 0,0 3 0 0 0,1 2 0 0 0,0 0 0 0 0,0 1 0 0 0,-5-4 0 0 0,0-1 0 0 0,-1-1 0 0 0,2-2 0 0 0,-3 0 0 0 0,-1 1 0 0 0,-2-3 0 0 0,0 1 0 0 0,2 2 0 0 0,2 1 0 0 0,2 2 0 0 0,-3-2 0 0 0,1 0 0 0 0,0 0 0 0 0,2 1 0 0 0,1 2 0 0 0,1 1 0 0 0,0 0 0 0 0,-2 1 0 0 0,-2 0 0 0 0,1 0 0 0 0,0 1 0 0 0,2 2 0 0 0,1 3 0 0 0,0-2 0 0 0,1 0 0 0 0,0-1 0 0 0,0 2 0 0 0,1 1 0 0 0,3 3 0 0 0,1 0 0 0 0,0-2 0 0 0,-1-2 0 0 0,-1-1 0 0 0,3 1 0 0 0,3 5 0 0 0,2-1 0 0 0,1 3 0 0 0,-1-1 0 0 0,2 2 0 0 0,-2-2 0 0 0,-2-3 0 0 0,1 1 0 0 0,-2 4 0 0 0,-1-2 0 0 0,1 1 0 0 0,3 3 0 0 0,4 3 0 0 0,-1-3 0 0 0,1 1 0 0 0,-2-3 0 0 0,0 0 0 0 0,-1-2 0 0 0,0 1 0 0 0,-2-2 0 0 0,2 2 0 0 0,2 1 0 0 0,-1 0 0 0 0,1 1 0 0 0,-2-3 0 0 0,0 2 0 0 0,0-2 0 0 0,0 1 0 0 0,2 2 0 0 0,-1 2 0 0 0,0 3 0 0 0,-1-3 0 0 0,1 0 0 0 0,-2 2 0 0 0,-3 0 0 0 0,2 2 0 0 0,-2 0 0 0 0,-2-2 0 0 0,2-1 0 0 0,0 0 0 0 0,1 1 0 0 0,4 1 0 0 0,0-2 0 0 0,-3-1 0 0 0,1 1 0 0 0,-2-3 0 0 0,2 1 0 0 0,-1-3 0 0 0,-2-3 0 0 0,-3-4 0 0 0,2 2 0 0 0,-1 3 0 0 0,0 3 0 0 0,-2 4 0 0 0,-2 2 0 0 0,-1-1 0 0 0,4-1 0 0 0,0-4 0 0 0,3 1 0 0 0,1-2 0 0 0,-2-4 0 0 0,-1-3 0 0 0,-3-2 0 0 0,-1 2 0 0 0,-1 0 0 0 0,0-1 0 0 0,-1-1 0 0 0,0 3 0 0 0,-1 0 0 0 0,5 3 0 0 0,1 0 0 0 0,0-2 0 0 0,-2-1 0 0 0,0-3 0 0 0,-1-1 0 0 0,-1-1 0 0 0,0 3 0 0 0,-1 0 0 0 0,0 1 0 0 0,0-2 0 0 0,0-1 0 0 0,0 0 0 0 0,0-2 0 0 0,0 1 0 0 0,-3-1 0 0 0,-2 0 0 0 0,-3-1 0 0 0,-1 1 0 0 0,2 0 0 0 0,1 0 0 0 0,3 0 0 0 0,1 0 0 0 0,2 0 0 0 0,-1 0 0 0 0,2 0 0 0 0,-1 0 0 0 0,1 0 0 0 0,-4 0 0 0 0,-5-4 0 0 0,-2-1 0 0 0,2 1 0 0 0,2 0 0 0 0,2 1 0 0 0,-3-2 0 0 0,1-1 0 0 0,2 1 0 0 0,0-3 0 0 0,2 1 0 0 0,1 1 0 0 0,0 1 0 0 0,-6-1 0 0 0,-2-1 0 0 0,0 2 0 0 0,-2 1 0 0 0,-3 1 0 0 0,2-2 0 0 0,2 0 0 0 0,3-4 0 0 0,2 1 0 0 0,3 1 0 0 0,2-2 0 0 0,0 0 0 0 0,1-1 0 0 0,-1 1 0 0 0,1 1 0 0 0,3-1 0 0 0,2 1 0 0 0,-5 2 0 0 0,-2-3 0 0 0,0 2 0 0 0,-1 1 0 0 0,-4-2 0 0 0,0 0 0 0 0,1 2 0 0 0,1 2 0 0 0,4-2 0 0 0,4-1 0 0 0,0-2 0 0 0,0 1 0 0 0,-1-3 0 0 0,2-3 0 0 0,2 1 0 0 0,2-1 0 0 0,0 2 0 0 0,2-1 0 0 0,0 2 0 0 0,-3-1 0 0 0,2-2 0 0 0,2-3 0 0 0,3-1 0 0 0,7 1 0 0 0,6 1 0 0 0,7-1 0 0 0,4 2 0 0 0,0 1 0 0 0,-4-2 0 0 0,1 2 0 0 0,-3 0 0 0 0,-3-2 0 0 0,-3-1 0 0 0,1-2 0 0 0,0-1 0 0 0,3 2 0 0 0,-1 1 0 0 0,3 3 0 0 0,-1 1 0 0 0,1 2 0 0 0,0-1 0 0 0,0 2 0 0 0,3-1 0 0 0,3 1 0 0 0,-2-1 0 0 0,1 1 0 0 0,-3-1 0 0 0,0-3 0 0 0,2 1 0 0 0,2-1 0 0 0,5 2 0 0 0,3 0 0 0 0,-3-3 0 0 0,-1-2 0 0 0,-1 2 0 0 0,0 0 0 0 0,0-2 0 0 0,1-1 0 0 0,0 3 0 0 0,-3-1 0 0 0,-1 3 0 0 0,-4 0 0 0 0,0-2 0 0 0,2-1 0 0 0,1-3 0 0 0,3-1 0 0 0,0-1 0 0 0,2 3 0 0 0,1 1 0 0 0,-4-1 0 0 0,0 4 0 0 0,-1-1 0 0 0,1-1 0 0 0,6 3 0 0 0,-3-1 0 0 0,0 2 0 0 0,-4 0 0 0 0,-1 1 0 0 0,0 3 0 0 0,-2 0 0 0 0,-1-4 0 0 0,3 1 0 0 0,1 2 0 0 0,1-1 0 0 0,3 1 0 0 0,-4-1 0 0 0,0 0 0 0 0,0-1 0 0 0,2-2 0 0 0,0 0 0 0 0,5-1 0 0 0,2-2 0 0 0,1 2 0 0 0,-2 4 0 0 0,-4-1 0 0 0,-2-2 0 0 0,-1 1 0 0 0,1 3 0 0 0,-4-1 0 0 0,0 1 0 0 0,-2-1 0 0 0,-1 1 0 0 0,3-2 0 0 0,1-3 0 0 0,-1-2 0 0 0,0-3 0 0 0,1 2 0 0 0,2-3 0 0 0,1-2 0 0 0,2-5 0 0 0,0-2 0 0 0,-3 1 0 0 0,-4 2 0 0 0,-2 0 0 0 0,-2 2 0 0 0,1 1 0 0 0,2 1 0 0 0,-2 0 0 0 0,2 4 0 0 0,-1-2 0 0 0,0-2 0 0 0,3 0 0 0 0,-2-1 0 0 0,0 0 0 0 0,-1 1 0 0 0,1-1 0 0 0,-2 1 0 0 0,1 0 0 0 0,-2 0 0 0 0,1 1 0 0 0,3 2 0 0 0,-1 3 0 0 0,-3-1 0 0 0,-3-1 0 0 0,0 2 0 0 0,1 1 0 0 0,-3-1 0 0 0,-1-6 0 0 0,2-2 0 0 0,0-1 0 0 0,-1 0 0 0 0,-2 1 0 0 0,0 0 0 0 0,-2 1 0 0 0,0 1 0 0 0,-1 0 0 0 0,0 0 0 0 0,-1 0 0 0 0,1 1 0 0 0,0-1 0 0 0,0 0 0 0 0,0-3 0 0 0,0-2 0 0 0,0 1 0 0 0,0 0 0 0 0,0-2 0 0 0,0-1 0 0 0,0 2 0 0 0,0 1 0 0 0,0-2 0 0 0,0-1 0 0 0,0 2 0 0 0,0 1 0 0 0,0 2 0 0 0,0 1 0 0 0,0 0 0 0 0,0 1 0 0 0,0 1 0 0 0,0-1 0 0 0,0 1 0 0 0,0-1 0 0 0,0 0 0 0 0,0 1 0 0 0,0-1 0 0 0,0 0 0 0 0,0 0 0 0 0,-4 4 0 0 0,-1 1 0 0 0,0 0 0 0 0,1-1 0 0 0,2-1 0 0 0,-4 3 0 0 0,-3 3 0 0 0,-1 9 0 0 0,1 4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PlaceHolder 1"/>
          <p:cNvSpPr>
            <a:spLocks noGrp="1" noRot="1" noChangeAspect="1"/>
          </p:cNvSpPr>
          <p:nvPr>
            <p:ph type="sldImg"/>
          </p:nvPr>
        </p:nvSpPr>
        <p:spPr>
          <a:xfrm>
            <a:off x="0" y="764280"/>
            <a:ext cx="0" cy="0"/>
          </a:xfrm>
          <a:prstGeom prst="rect">
            <a:avLst/>
          </a:prstGeom>
          <a:noFill/>
          <a:ln w="0">
            <a:noFill/>
          </a:ln>
        </p:spPr>
        <p:txBody>
          <a:bodyPr lIns="0" tIns="0" rIns="0" bIns="0" anchor="ctr">
            <a:noAutofit/>
          </a:bodyPr>
          <a:lstStyle/>
          <a:p>
            <a:r>
              <a:rPr lang="de-DE" sz="2400" b="0" strike="noStrike" spc="-1">
                <a:solidFill>
                  <a:schemeClr val="dk1"/>
                </a:solidFill>
                <a:latin typeface="Arial"/>
              </a:rPr>
              <a:t>Click to move the slide</a:t>
            </a:r>
          </a:p>
        </p:txBody>
      </p:sp>
      <p:sp>
        <p:nvSpPr>
          <p:cNvPr id="98"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99"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100" name="PlaceHolder 4"/>
          <p:cNvSpPr>
            <a:spLocks noGrp="1"/>
          </p:cNvSpPr>
          <p:nvPr>
            <p:ph type="dt" idx="30"/>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101" name="PlaceHolder 5"/>
          <p:cNvSpPr>
            <a:spLocks noGrp="1"/>
          </p:cNvSpPr>
          <p:nvPr>
            <p:ph type="ftr" idx="31"/>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102" name="PlaceHolder 6"/>
          <p:cNvSpPr>
            <a:spLocks noGrp="1"/>
          </p:cNvSpPr>
          <p:nvPr>
            <p:ph type="sldNum" idx="32"/>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0A87E4B6-CBA5-4C81-AD3C-F8A55F7449AA}" type="slidenum">
              <a:rPr lang="en-US" sz="1400" b="0" strike="noStrike" spc="-1">
                <a:solidFill>
                  <a:srgbClr val="000000"/>
                </a:solidFill>
                <a:latin typeface="Times New Roman"/>
              </a:rPr>
              <a:t>‹Nr.›</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noRot="1" noChangeAspect="1"/>
          </p:cNvSpPr>
          <p:nvPr>
            <p:ph type="sldImg"/>
          </p:nvPr>
        </p:nvSpPr>
        <p:spPr>
          <a:xfrm>
            <a:off x="379413" y="685800"/>
            <a:ext cx="6099175" cy="3429000"/>
          </a:xfrm>
          <a:prstGeom prst="rect">
            <a:avLst/>
          </a:prstGeom>
          <a:ln w="0">
            <a:noFill/>
          </a:ln>
        </p:spPr>
      </p:sp>
      <p:sp>
        <p:nvSpPr>
          <p:cNvPr id="240"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41" name="PlaceHolder 3"/>
          <p:cNvSpPr>
            <a:spLocks noGrp="1"/>
          </p:cNvSpPr>
          <p:nvPr>
            <p:ph type="sldNum" idx="33"/>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05680F6F-5163-4761-92C9-394D5B843CC7}" type="slidenum">
              <a:rPr lang="de-DE" sz="1200" b="0" strike="noStrike" spc="-1">
                <a:solidFill>
                  <a:srgbClr val="000000"/>
                </a:solidFill>
                <a:latin typeface="Times New Roman"/>
              </a:rPr>
              <a:t>1</a:t>
            </a:fld>
            <a:endParaRPr lang="en-US"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noRot="1" noChangeAspect="1"/>
          </p:cNvSpPr>
          <p:nvPr>
            <p:ph type="sldImg"/>
          </p:nvPr>
        </p:nvSpPr>
        <p:spPr>
          <a:xfrm>
            <a:off x="379440" y="685800"/>
            <a:ext cx="6098760" cy="3428640"/>
          </a:xfrm>
          <a:prstGeom prst="rect">
            <a:avLst/>
          </a:prstGeom>
          <a:ln w="0">
            <a:noFill/>
          </a:ln>
        </p:spPr>
      </p:sp>
      <p:sp>
        <p:nvSpPr>
          <p:cNvPr id="261"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62" name="PlaceHolder 3"/>
          <p:cNvSpPr>
            <a:spLocks noGrp="1"/>
          </p:cNvSpPr>
          <p:nvPr>
            <p:ph type="sldNum" idx="40"/>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2EB1D043-91FE-41AF-818A-06344EFD28A3}" type="slidenum">
              <a:rPr lang="de-DE" sz="1200" b="0" strike="noStrike" spc="-1">
                <a:solidFill>
                  <a:srgbClr val="000000"/>
                </a:solidFill>
                <a:latin typeface="Times New Roman"/>
              </a:rPr>
              <a:t>10</a:t>
            </a:fld>
            <a:endParaRPr lang="en-US" sz="1200" b="0" strike="noStrike" spc="-1">
              <a:solidFill>
                <a:srgbClr val="000000"/>
              </a:solid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noRot="1" noChangeAspect="1"/>
          </p:cNvSpPr>
          <p:nvPr>
            <p:ph type="sldImg"/>
          </p:nvPr>
        </p:nvSpPr>
        <p:spPr>
          <a:xfrm>
            <a:off x="379413" y="685800"/>
            <a:ext cx="6099175" cy="3429000"/>
          </a:xfrm>
          <a:prstGeom prst="rect">
            <a:avLst/>
          </a:prstGeom>
          <a:ln w="0">
            <a:noFill/>
          </a:ln>
        </p:spPr>
      </p:sp>
      <p:sp>
        <p:nvSpPr>
          <p:cNvPr id="270"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71" name="PlaceHolder 3"/>
          <p:cNvSpPr>
            <a:spLocks noGrp="1"/>
          </p:cNvSpPr>
          <p:nvPr>
            <p:ph type="sldNum" idx="43"/>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ED15C361-6A88-4A73-B2B1-A8C1E1494C53}" type="slidenum">
              <a:rPr lang="de-DE" sz="1200" b="0" strike="noStrike" spc="-1">
                <a:solidFill>
                  <a:srgbClr val="000000"/>
                </a:solidFill>
                <a:latin typeface="Times New Roman"/>
              </a:rPr>
              <a:t>11</a:t>
            </a:fld>
            <a:endParaRPr lang="en-US" sz="1200" b="0" strike="noStrike" spc="-1">
              <a:solidFill>
                <a:srgbClr val="000000"/>
              </a:solid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noRot="1" noChangeAspect="1"/>
          </p:cNvSpPr>
          <p:nvPr>
            <p:ph type="sldImg"/>
          </p:nvPr>
        </p:nvSpPr>
        <p:spPr>
          <a:xfrm>
            <a:off x="379440" y="685800"/>
            <a:ext cx="6098760" cy="3428640"/>
          </a:xfrm>
          <a:prstGeom prst="rect">
            <a:avLst/>
          </a:prstGeom>
          <a:ln w="0">
            <a:noFill/>
          </a:ln>
        </p:spPr>
      </p:sp>
      <p:sp>
        <p:nvSpPr>
          <p:cNvPr id="273"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74" name="PlaceHolder 3"/>
          <p:cNvSpPr>
            <a:spLocks noGrp="1"/>
          </p:cNvSpPr>
          <p:nvPr>
            <p:ph type="sldNum" idx="44"/>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CA5C3CD0-3241-44A5-87DA-D79A1B7DA4ED}" type="slidenum">
              <a:rPr lang="de-DE" sz="1200" b="0" strike="noStrike" spc="-1">
                <a:solidFill>
                  <a:srgbClr val="000000"/>
                </a:solidFill>
                <a:latin typeface="Times New Roman"/>
              </a:rPr>
              <a:t>12</a:t>
            </a:fld>
            <a:endParaRPr lang="en-US"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379440" y="685800"/>
            <a:ext cx="6098760" cy="3428640"/>
          </a:xfrm>
          <a:prstGeom prst="rect">
            <a:avLst/>
          </a:prstGeom>
          <a:ln w="0">
            <a:noFill/>
          </a:ln>
        </p:spPr>
      </p:sp>
      <p:sp>
        <p:nvSpPr>
          <p:cNvPr id="276"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77" name="PlaceHolder 3"/>
          <p:cNvSpPr>
            <a:spLocks noGrp="1"/>
          </p:cNvSpPr>
          <p:nvPr>
            <p:ph type="sldNum" idx="45"/>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14BD90A2-BCC7-43B3-935C-95FC1A06D349}" type="slidenum">
              <a:rPr lang="de-DE" sz="1200" b="0" strike="noStrike" spc="-1">
                <a:solidFill>
                  <a:srgbClr val="000000"/>
                </a:solidFill>
                <a:latin typeface="Times New Roman"/>
              </a:rPr>
              <a:t>13</a:t>
            </a:fld>
            <a:endParaRPr lang="en-US" sz="1200" b="0" strike="noStrike" spc="-1">
              <a:solidFill>
                <a:srgbClr val="000000"/>
              </a:solid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379440" y="685800"/>
            <a:ext cx="6098760" cy="3428640"/>
          </a:xfrm>
          <a:prstGeom prst="rect">
            <a:avLst/>
          </a:prstGeom>
          <a:ln w="0">
            <a:noFill/>
          </a:ln>
        </p:spPr>
      </p:sp>
      <p:sp>
        <p:nvSpPr>
          <p:cNvPr id="279"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80" name="PlaceHolder 3"/>
          <p:cNvSpPr>
            <a:spLocks noGrp="1"/>
          </p:cNvSpPr>
          <p:nvPr>
            <p:ph type="sldNum" idx="46"/>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17DE2484-AA0C-470F-AC4D-7DF9803BA6E9}" type="slidenum">
              <a:rPr lang="de-DE" sz="1200" b="0" strike="noStrike" spc="-1">
                <a:solidFill>
                  <a:srgbClr val="000000"/>
                </a:solidFill>
                <a:latin typeface="Times New Roman"/>
              </a:rPr>
              <a:t>14</a:t>
            </a:fld>
            <a:endParaRPr lang="en-US" sz="1200" b="0" strike="noStrike" spc="-1">
              <a:solidFill>
                <a:srgbClr val="000000"/>
              </a:solid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379440" y="685800"/>
            <a:ext cx="6098760" cy="3428640"/>
          </a:xfrm>
          <a:prstGeom prst="rect">
            <a:avLst/>
          </a:prstGeom>
          <a:ln w="0">
            <a:noFill/>
          </a:ln>
        </p:spPr>
      </p:sp>
      <p:sp>
        <p:nvSpPr>
          <p:cNvPr id="282"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83" name="PlaceHolder 3"/>
          <p:cNvSpPr>
            <a:spLocks noGrp="1"/>
          </p:cNvSpPr>
          <p:nvPr>
            <p:ph type="sldNum" idx="47"/>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88C5DE16-D630-4705-A9FB-8307CBA850FF}" type="slidenum">
              <a:rPr lang="de-DE" sz="1200" b="0" strike="noStrike" spc="-1">
                <a:solidFill>
                  <a:srgbClr val="000000"/>
                </a:solidFill>
                <a:latin typeface="Times New Roman"/>
              </a:rPr>
              <a:t>15</a:t>
            </a:fld>
            <a:endParaRPr lang="en-US" sz="1200" b="0" strike="noStrike" spc="-1">
              <a:solidFill>
                <a:srgbClr val="000000"/>
              </a:solid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379440" y="685800"/>
            <a:ext cx="6098760" cy="3428640"/>
          </a:xfrm>
          <a:prstGeom prst="rect">
            <a:avLst/>
          </a:prstGeom>
          <a:ln w="0">
            <a:noFill/>
          </a:ln>
        </p:spPr>
      </p:sp>
      <p:sp>
        <p:nvSpPr>
          <p:cNvPr id="285"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86" name="PlaceHolder 3"/>
          <p:cNvSpPr>
            <a:spLocks noGrp="1"/>
          </p:cNvSpPr>
          <p:nvPr>
            <p:ph type="sldNum" idx="48"/>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063124A0-1FD0-4876-8349-3420D5B87495}" type="slidenum">
              <a:rPr lang="de-DE" sz="1200" b="0" strike="noStrike" spc="-1">
                <a:solidFill>
                  <a:srgbClr val="000000"/>
                </a:solidFill>
                <a:latin typeface="Times New Roman"/>
              </a:rPr>
              <a:t>16</a:t>
            </a:fld>
            <a:endParaRPr lang="en-US" sz="1200" b="0" strike="noStrike" spc="-1">
              <a:solidFill>
                <a:srgbClr val="000000"/>
              </a:solid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379440" y="685800"/>
            <a:ext cx="6098760" cy="3428640"/>
          </a:xfrm>
          <a:prstGeom prst="rect">
            <a:avLst/>
          </a:prstGeom>
          <a:ln w="0">
            <a:noFill/>
          </a:ln>
        </p:spPr>
      </p:sp>
      <p:sp>
        <p:nvSpPr>
          <p:cNvPr id="288"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Linear Regrssion.ggb</a:t>
            </a:r>
            <a:endParaRPr lang="en-US" sz="2000" b="0" strike="noStrike" spc="-1">
              <a:solidFill>
                <a:srgbClr val="000000"/>
              </a:solidFill>
              <a:latin typeface="Arial"/>
            </a:endParaRPr>
          </a:p>
        </p:txBody>
      </p:sp>
      <p:sp>
        <p:nvSpPr>
          <p:cNvPr id="289" name="PlaceHolder 3"/>
          <p:cNvSpPr>
            <a:spLocks noGrp="1"/>
          </p:cNvSpPr>
          <p:nvPr>
            <p:ph type="sldNum" idx="49"/>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E42A6F69-FAA6-42AC-BFD7-1E1FCCFADBCC}" type="slidenum">
              <a:rPr lang="de-DE" sz="1200" b="0" strike="noStrike" spc="-1">
                <a:solidFill>
                  <a:srgbClr val="000000"/>
                </a:solidFill>
                <a:latin typeface="Times New Roman"/>
              </a:rPr>
              <a:t>17</a:t>
            </a:fld>
            <a:endParaRPr lang="en-US" sz="1200" b="0" strike="noStrike" spc="-1">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379440" y="685800"/>
            <a:ext cx="6098760" cy="3428640"/>
          </a:xfrm>
          <a:prstGeom prst="rect">
            <a:avLst/>
          </a:prstGeom>
          <a:ln w="0">
            <a:noFill/>
          </a:ln>
        </p:spPr>
      </p:sp>
      <p:sp>
        <p:nvSpPr>
          <p:cNvPr id="294"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Zuerst aber ein paar Worte von einem unserer Sponsoren: </a:t>
            </a:r>
            <a:r>
              <a:rPr lang="de-CH" sz="2000" b="0" strike="noStrike" spc="-1">
                <a:solidFill>
                  <a:srgbClr val="000000"/>
                </a:solidFill>
                <a:latin typeface="Times New Roman"/>
              </a:rPr>
              <a:t>Mettler Toledo – Fabio Egg</a:t>
            </a:r>
            <a:br>
              <a:rPr sz="2000"/>
            </a:br>
            <a:r>
              <a:rPr lang="de-CH" sz="2000" b="0" strike="noStrike" spc="-1">
                <a:solidFill>
                  <a:srgbClr val="000000"/>
                </a:solidFill>
                <a:latin typeface="Times New Roman"/>
              </a:rPr>
              <a:t>Vielen Dank für eure Unterstützung – Überleitungsfrage oder so…</a:t>
            </a:r>
            <a:endParaRPr lang="en-US" sz="2000" b="0" strike="noStrike" spc="-1">
              <a:solidFill>
                <a:srgbClr val="000000"/>
              </a:solidFill>
              <a:latin typeface="Arial"/>
            </a:endParaRPr>
          </a:p>
        </p:txBody>
      </p:sp>
      <p:sp>
        <p:nvSpPr>
          <p:cNvPr id="295" name="PlaceHolder 3"/>
          <p:cNvSpPr>
            <a:spLocks noGrp="1"/>
          </p:cNvSpPr>
          <p:nvPr>
            <p:ph type="sldNum" idx="51"/>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6F414DF5-138A-498C-95A7-88EA079217F1}" type="slidenum">
              <a:rPr lang="de-DE" sz="1200" b="0" strike="noStrike" spc="-1">
                <a:solidFill>
                  <a:srgbClr val="000000"/>
                </a:solidFill>
                <a:latin typeface="Times New Roman"/>
              </a:rPr>
              <a:t>18</a:t>
            </a:fld>
            <a:endParaRPr lang="en-US" sz="1200" b="0" strike="noStrike" spc="-1">
              <a:solidFill>
                <a:srgbClr val="000000"/>
              </a:solid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379413" y="685800"/>
            <a:ext cx="6099175" cy="3429000"/>
          </a:xfrm>
          <a:prstGeom prst="rect">
            <a:avLst/>
          </a:prstGeom>
          <a:ln w="0">
            <a:noFill/>
          </a:ln>
        </p:spPr>
      </p:sp>
      <p:sp>
        <p:nvSpPr>
          <p:cNvPr id="291"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92" name="PlaceHolder 3"/>
          <p:cNvSpPr>
            <a:spLocks noGrp="1"/>
          </p:cNvSpPr>
          <p:nvPr>
            <p:ph type="sldNum" idx="50"/>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F4D0E9CF-5309-4A64-A8F8-3A9BCE7E86DA}" type="slidenum">
              <a:rPr lang="de-DE" sz="1200" b="0" strike="noStrike" spc="-1">
                <a:solidFill>
                  <a:srgbClr val="000000"/>
                </a:solidFill>
                <a:latin typeface="Times New Roman"/>
              </a:rPr>
              <a:t>19</a:t>
            </a:fld>
            <a:endParaRPr lang="en-U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noRot="1" noChangeAspect="1"/>
          </p:cNvSpPr>
          <p:nvPr>
            <p:ph type="sldImg"/>
          </p:nvPr>
        </p:nvSpPr>
        <p:spPr>
          <a:xfrm>
            <a:off x="379413" y="685800"/>
            <a:ext cx="6099175" cy="3429000"/>
          </a:xfrm>
          <a:prstGeom prst="rect">
            <a:avLst/>
          </a:prstGeom>
          <a:ln w="0">
            <a:noFill/>
          </a:ln>
        </p:spPr>
      </p:sp>
      <p:sp>
        <p:nvSpPr>
          <p:cNvPr id="240"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41" name="PlaceHolder 3"/>
          <p:cNvSpPr>
            <a:spLocks noGrp="1"/>
          </p:cNvSpPr>
          <p:nvPr>
            <p:ph type="sldNum" idx="33"/>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05680F6F-5163-4761-92C9-394D5B843CC7}" type="slidenum">
              <a:rPr lang="de-DE" sz="1200" b="0" strike="noStrike" spc="-1">
                <a:solidFill>
                  <a:srgbClr val="000000"/>
                </a:solidFill>
                <a:latin typeface="Times New Roman"/>
              </a:rPr>
              <a:t>2</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48982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379413" y="685800"/>
            <a:ext cx="6099175" cy="3429000"/>
          </a:xfrm>
          <a:prstGeom prst="rect">
            <a:avLst/>
          </a:prstGeom>
          <a:ln w="0">
            <a:noFill/>
          </a:ln>
        </p:spPr>
      </p:sp>
      <p:sp>
        <p:nvSpPr>
          <p:cNvPr id="291"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92" name="PlaceHolder 3"/>
          <p:cNvSpPr>
            <a:spLocks noGrp="1"/>
          </p:cNvSpPr>
          <p:nvPr>
            <p:ph type="sldNum" idx="50"/>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F4D0E9CF-5309-4A64-A8F8-3A9BCE7E86DA}" type="slidenum">
              <a:rPr lang="de-DE" sz="1200" b="0" strike="noStrike" spc="-1">
                <a:solidFill>
                  <a:srgbClr val="000000"/>
                </a:solidFill>
                <a:latin typeface="Times New Roman"/>
              </a:rPr>
              <a:t>20</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335901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379413" y="685800"/>
            <a:ext cx="6099175" cy="3429000"/>
          </a:xfrm>
          <a:prstGeom prst="rect">
            <a:avLst/>
          </a:prstGeom>
          <a:ln w="0">
            <a:noFill/>
          </a:ln>
        </p:spPr>
      </p:sp>
      <p:sp>
        <p:nvSpPr>
          <p:cNvPr id="291"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92" name="PlaceHolder 3"/>
          <p:cNvSpPr>
            <a:spLocks noGrp="1"/>
          </p:cNvSpPr>
          <p:nvPr>
            <p:ph type="sldNum" idx="50"/>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F4D0E9CF-5309-4A64-A8F8-3A9BCE7E86DA}" type="slidenum">
              <a:rPr lang="de-DE" sz="1200" b="0" strike="noStrike" spc="-1">
                <a:solidFill>
                  <a:srgbClr val="000000"/>
                </a:solidFill>
                <a:latin typeface="Times New Roman"/>
              </a:rPr>
              <a:t>21</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929801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379440" y="685800"/>
            <a:ext cx="6098760" cy="3428640"/>
          </a:xfrm>
          <a:prstGeom prst="rect">
            <a:avLst/>
          </a:prstGeom>
          <a:ln w="0">
            <a:noFill/>
          </a:ln>
        </p:spPr>
      </p:sp>
      <p:sp>
        <p:nvSpPr>
          <p:cNvPr id="303"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Linear Regrssion.ggb</a:t>
            </a:r>
            <a:endParaRPr lang="en-US" sz="2000" b="0" strike="noStrike" spc="-1">
              <a:solidFill>
                <a:srgbClr val="000000"/>
              </a:solidFill>
              <a:latin typeface="Arial"/>
            </a:endParaRPr>
          </a:p>
        </p:txBody>
      </p:sp>
      <p:sp>
        <p:nvSpPr>
          <p:cNvPr id="304" name="PlaceHolder 3"/>
          <p:cNvSpPr>
            <a:spLocks noGrp="1"/>
          </p:cNvSpPr>
          <p:nvPr>
            <p:ph type="sldNum" idx="54"/>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61234EFB-5367-4D3F-A14A-204CF8D20B1A}" type="slidenum">
              <a:rPr lang="de-DE" sz="1200" b="0" strike="noStrike" spc="-1">
                <a:solidFill>
                  <a:srgbClr val="000000"/>
                </a:solidFill>
                <a:latin typeface="Times New Roman"/>
              </a:rPr>
              <a:t>22</a:t>
            </a:fld>
            <a:endParaRPr lang="en-US" sz="1200" b="0" strike="noStrike" spc="-1">
              <a:solidFill>
                <a:srgbClr val="000000"/>
              </a:solid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379413" y="685800"/>
            <a:ext cx="6099175" cy="3429000"/>
          </a:xfrm>
          <a:prstGeom prst="rect">
            <a:avLst/>
          </a:prstGeom>
          <a:ln w="0">
            <a:noFill/>
          </a:ln>
        </p:spPr>
      </p:sp>
      <p:sp>
        <p:nvSpPr>
          <p:cNvPr id="303"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Linear Regrssion.ggb</a:t>
            </a:r>
            <a:endParaRPr lang="en-US" sz="2000" b="0" strike="noStrike" spc="-1">
              <a:solidFill>
                <a:srgbClr val="000000"/>
              </a:solidFill>
              <a:latin typeface="Arial"/>
            </a:endParaRPr>
          </a:p>
        </p:txBody>
      </p:sp>
      <p:sp>
        <p:nvSpPr>
          <p:cNvPr id="304" name="PlaceHolder 3"/>
          <p:cNvSpPr>
            <a:spLocks noGrp="1"/>
          </p:cNvSpPr>
          <p:nvPr>
            <p:ph type="sldNum" idx="54"/>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61234EFB-5367-4D3F-A14A-204CF8D20B1A}" type="slidenum">
              <a:rPr lang="de-DE" sz="1200" b="0" strike="noStrike" spc="-1">
                <a:solidFill>
                  <a:srgbClr val="000000"/>
                </a:solidFill>
                <a:latin typeface="Times New Roman"/>
              </a:rPr>
              <a:t>23</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339573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379413" y="685800"/>
            <a:ext cx="6099175" cy="3429000"/>
          </a:xfrm>
          <a:prstGeom prst="rect">
            <a:avLst/>
          </a:prstGeom>
          <a:ln w="0">
            <a:noFill/>
          </a:ln>
        </p:spPr>
      </p:sp>
      <p:sp>
        <p:nvSpPr>
          <p:cNvPr id="306"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Linear Regrssion.ggb</a:t>
            </a:r>
            <a:endParaRPr lang="en-US" sz="2000" b="0" strike="noStrike" spc="-1">
              <a:solidFill>
                <a:srgbClr val="000000"/>
              </a:solidFill>
              <a:latin typeface="Arial"/>
            </a:endParaRPr>
          </a:p>
        </p:txBody>
      </p:sp>
      <p:sp>
        <p:nvSpPr>
          <p:cNvPr id="307" name="PlaceHolder 3"/>
          <p:cNvSpPr>
            <a:spLocks noGrp="1"/>
          </p:cNvSpPr>
          <p:nvPr>
            <p:ph type="sldNum" idx="55"/>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A5A43271-51BF-4A78-972A-CFBBA537A37A}" type="slidenum">
              <a:rPr lang="de-DE" sz="1200" b="0" strike="noStrike" spc="-1">
                <a:solidFill>
                  <a:srgbClr val="000000"/>
                </a:solidFill>
                <a:latin typeface="Times New Roman"/>
              </a:rPr>
              <a:t>24</a:t>
            </a:fld>
            <a:endParaRPr lang="en-US" sz="1200" b="0" strike="noStrike" spc="-1">
              <a:solidFill>
                <a:srgbClr val="000000"/>
              </a:solid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noRot="1" noChangeAspect="1"/>
          </p:cNvSpPr>
          <p:nvPr>
            <p:ph type="sldImg"/>
          </p:nvPr>
        </p:nvSpPr>
        <p:spPr>
          <a:xfrm>
            <a:off x="379440" y="685800"/>
            <a:ext cx="6098760" cy="3428640"/>
          </a:xfrm>
          <a:prstGeom prst="rect">
            <a:avLst/>
          </a:prstGeom>
          <a:ln w="0">
            <a:noFill/>
          </a:ln>
        </p:spPr>
      </p:sp>
      <p:sp>
        <p:nvSpPr>
          <p:cNvPr id="267"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Wo fängt man an</a:t>
            </a:r>
            <a:endParaRPr lang="en-US" sz="2000" b="0" strike="noStrike" spc="-1">
              <a:solidFill>
                <a:srgbClr val="000000"/>
              </a:solidFill>
              <a:latin typeface="Arial"/>
            </a:endParaRPr>
          </a:p>
        </p:txBody>
      </p:sp>
      <p:sp>
        <p:nvSpPr>
          <p:cNvPr id="268" name="PlaceHolder 3"/>
          <p:cNvSpPr>
            <a:spLocks noGrp="1"/>
          </p:cNvSpPr>
          <p:nvPr>
            <p:ph type="sldNum" idx="42"/>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70D85815-8E02-4731-9E1B-141477695533}" type="slidenum">
              <a:rPr lang="de-DE" sz="1200" b="0" strike="noStrike" spc="-1">
                <a:solidFill>
                  <a:srgbClr val="000000"/>
                </a:solidFill>
                <a:latin typeface="Times New Roman"/>
              </a:rPr>
              <a:t>25</a:t>
            </a:fld>
            <a:endParaRPr lang="en-US" sz="1200" b="0" strike="noStrike" spc="-1">
              <a:solidFill>
                <a:srgbClr val="000000"/>
              </a:solid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379440" y="685800"/>
            <a:ext cx="6098760" cy="3428640"/>
          </a:xfrm>
          <a:prstGeom prst="rect">
            <a:avLst/>
          </a:prstGeom>
          <a:ln w="0">
            <a:noFill/>
          </a:ln>
        </p:spPr>
      </p:sp>
      <p:sp>
        <p:nvSpPr>
          <p:cNvPr id="309"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310" name="PlaceHolder 3"/>
          <p:cNvSpPr>
            <a:spLocks noGrp="1"/>
          </p:cNvSpPr>
          <p:nvPr>
            <p:ph type="sldNum" idx="56"/>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8FFAAB02-4D31-480E-9B10-5B37A0376E2C}" type="slidenum">
              <a:rPr lang="de-DE" sz="1200" b="0" strike="noStrike" spc="-1">
                <a:solidFill>
                  <a:srgbClr val="000000"/>
                </a:solidFill>
                <a:latin typeface="Times New Roman"/>
              </a:rPr>
              <a:t>26</a:t>
            </a:fld>
            <a:endParaRPr lang="en-US" sz="1200" b="0" strike="noStrike" spc="-1">
              <a:solidFill>
                <a:srgbClr val="000000"/>
              </a:solid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379440" y="685800"/>
            <a:ext cx="6098760" cy="3428640"/>
          </a:xfrm>
          <a:prstGeom prst="rect">
            <a:avLst/>
          </a:prstGeom>
          <a:ln w="0">
            <a:noFill/>
          </a:ln>
        </p:spPr>
      </p:sp>
      <p:sp>
        <p:nvSpPr>
          <p:cNvPr id="315"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Was sind die Bilder welche das Modell dann auch in der Realität sehen wird.</a:t>
            </a:r>
            <a:endParaRPr lang="en-US" sz="2000" b="0" strike="noStrike" spc="-1">
              <a:solidFill>
                <a:srgbClr val="000000"/>
              </a:solidFill>
              <a:latin typeface="Arial"/>
            </a:endParaRPr>
          </a:p>
          <a:p>
            <a:pPr marL="216000" indent="0">
              <a:lnSpc>
                <a:spcPct val="100000"/>
              </a:lnSpc>
              <a:buNone/>
            </a:pPr>
            <a:endParaRPr lang="en-US" sz="2000" b="0" strike="noStrike" spc="-1">
              <a:solidFill>
                <a:srgbClr val="000000"/>
              </a:solidFill>
              <a:latin typeface="Arial"/>
            </a:endParaRPr>
          </a:p>
          <a:p>
            <a:pPr marL="216000" indent="0">
              <a:lnSpc>
                <a:spcPct val="100000"/>
              </a:lnSpc>
              <a:buNone/>
            </a:pPr>
            <a:r>
              <a:rPr lang="de-CH" sz="2000" b="0" strike="noStrike" spc="-1">
                <a:solidFill>
                  <a:srgbClr val="000000"/>
                </a:solidFill>
                <a:latin typeface="Arial"/>
              </a:rPr>
              <a:t>Grosse Daten Menge</a:t>
            </a:r>
            <a:endParaRPr lang="en-US" sz="2000" b="0" strike="noStrike" spc="-1">
              <a:solidFill>
                <a:srgbClr val="000000"/>
              </a:solidFill>
              <a:latin typeface="Arial"/>
            </a:endParaRPr>
          </a:p>
          <a:p>
            <a:pPr marL="216000" indent="0">
              <a:lnSpc>
                <a:spcPct val="100000"/>
              </a:lnSpc>
              <a:buNone/>
            </a:pPr>
            <a:endParaRPr lang="en-US" sz="2000" b="0" strike="noStrike" spc="-1">
              <a:solidFill>
                <a:srgbClr val="000000"/>
              </a:solidFill>
              <a:latin typeface="Arial"/>
            </a:endParaRPr>
          </a:p>
          <a:p>
            <a:pPr marL="216000" indent="0">
              <a:lnSpc>
                <a:spcPct val="100000"/>
              </a:lnSpc>
              <a:buNone/>
            </a:pPr>
            <a:endParaRPr lang="en-US" sz="2000" b="0" strike="noStrike" spc="-1">
              <a:solidFill>
                <a:srgbClr val="000000"/>
              </a:solidFill>
              <a:latin typeface="Arial"/>
            </a:endParaRPr>
          </a:p>
        </p:txBody>
      </p:sp>
      <p:sp>
        <p:nvSpPr>
          <p:cNvPr id="316" name="PlaceHolder 3"/>
          <p:cNvSpPr>
            <a:spLocks noGrp="1"/>
          </p:cNvSpPr>
          <p:nvPr>
            <p:ph type="sldNum" idx="58"/>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8818E377-5337-49B9-AD4F-14FD4A28576D}" type="slidenum">
              <a:rPr lang="de-DE" sz="1200" b="0" strike="noStrike" spc="-1">
                <a:solidFill>
                  <a:srgbClr val="000000"/>
                </a:solidFill>
                <a:latin typeface="Times New Roman"/>
              </a:rPr>
              <a:t>27</a:t>
            </a:fld>
            <a:endParaRPr lang="en-US" sz="1200" b="0" strike="noStrike" spc="-1">
              <a:solidFill>
                <a:srgbClr val="000000"/>
              </a:solid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379440" y="685800"/>
            <a:ext cx="6098760" cy="3428640"/>
          </a:xfrm>
          <a:prstGeom prst="rect">
            <a:avLst/>
          </a:prstGeom>
          <a:ln w="0">
            <a:noFill/>
          </a:ln>
        </p:spPr>
      </p:sp>
      <p:sp>
        <p:nvSpPr>
          <p:cNvPr id="318"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Gute Labels -&gt; Meistens Manuel (Sehr aufwendig)</a:t>
            </a:r>
            <a:endParaRPr lang="en-US" sz="2000" b="0" strike="noStrike" spc="-1">
              <a:solidFill>
                <a:srgbClr val="000000"/>
              </a:solidFill>
              <a:latin typeface="Arial"/>
            </a:endParaRPr>
          </a:p>
        </p:txBody>
      </p:sp>
      <p:sp>
        <p:nvSpPr>
          <p:cNvPr id="319" name="PlaceHolder 3"/>
          <p:cNvSpPr>
            <a:spLocks noGrp="1"/>
          </p:cNvSpPr>
          <p:nvPr>
            <p:ph type="sldNum" idx="59"/>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E0351E2A-8344-4CF3-AF4C-D900A38F52D0}" type="slidenum">
              <a:rPr lang="de-DE" sz="1200" b="0" strike="noStrike" spc="-1">
                <a:solidFill>
                  <a:srgbClr val="000000"/>
                </a:solidFill>
                <a:latin typeface="Times New Roman"/>
              </a:rPr>
              <a:t>28</a:t>
            </a:fld>
            <a:endParaRPr lang="en-US" sz="1200" b="0" strike="noStrike" spc="-1">
              <a:solidFill>
                <a:srgbClr val="000000"/>
              </a:solid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379413" y="685800"/>
            <a:ext cx="6099175" cy="3429000"/>
          </a:xfrm>
          <a:prstGeom prst="rect">
            <a:avLst/>
          </a:prstGeom>
          <a:ln w="0">
            <a:noFill/>
          </a:ln>
        </p:spPr>
      </p:sp>
      <p:sp>
        <p:nvSpPr>
          <p:cNvPr id="312"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313" name="PlaceHolder 3"/>
          <p:cNvSpPr>
            <a:spLocks noGrp="1"/>
          </p:cNvSpPr>
          <p:nvPr>
            <p:ph type="sldNum" idx="57"/>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33661FB8-65B2-4615-825D-61F5FC445166}" type="slidenum">
              <a:rPr lang="de-DE" sz="1200" b="0" strike="noStrike" spc="-1">
                <a:solidFill>
                  <a:srgbClr val="000000"/>
                </a:solidFill>
                <a:latin typeface="Times New Roman"/>
              </a:rPr>
              <a:t>29</a:t>
            </a:fld>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PlaceHolder 1"/>
          <p:cNvSpPr>
            <a:spLocks noGrp="1" noRot="1" noChangeAspect="1"/>
          </p:cNvSpPr>
          <p:nvPr>
            <p:ph type="sldImg"/>
          </p:nvPr>
        </p:nvSpPr>
        <p:spPr>
          <a:xfrm>
            <a:off x="379413" y="685800"/>
            <a:ext cx="6099175" cy="3429000"/>
          </a:xfrm>
          <a:prstGeom prst="rect">
            <a:avLst/>
          </a:prstGeom>
          <a:ln w="0">
            <a:noFill/>
          </a:ln>
        </p:spPr>
      </p:sp>
      <p:sp>
        <p:nvSpPr>
          <p:cNvPr id="249"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50" name="PlaceHolder 3"/>
          <p:cNvSpPr>
            <a:spLocks noGrp="1"/>
          </p:cNvSpPr>
          <p:nvPr>
            <p:ph type="sldNum" idx="36"/>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DB02FBD4-C790-4B95-8E50-EB2FB962A2DD}" type="slidenum">
              <a:rPr lang="de-DE" sz="1200" b="0" strike="noStrike" spc="-1">
                <a:solidFill>
                  <a:srgbClr val="000000"/>
                </a:solidFill>
                <a:latin typeface="Times New Roman"/>
              </a:rPr>
              <a:t>4</a:t>
            </a:fld>
            <a:endParaRPr lang="en-US" sz="1200" b="0" strike="noStrike" spc="-1">
              <a:solidFill>
                <a:srgbClr val="000000"/>
              </a:solidFill>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379413" y="685800"/>
            <a:ext cx="6099175" cy="3429000"/>
          </a:xfrm>
          <a:prstGeom prst="rect">
            <a:avLst/>
          </a:prstGeom>
          <a:ln w="0">
            <a:noFill/>
          </a:ln>
        </p:spPr>
      </p:sp>
      <p:sp>
        <p:nvSpPr>
          <p:cNvPr id="321"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322" name="PlaceHolder 3"/>
          <p:cNvSpPr>
            <a:spLocks noGrp="1"/>
          </p:cNvSpPr>
          <p:nvPr>
            <p:ph type="sldNum" idx="60"/>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6C4B7429-0E71-4256-B486-5BFFE7419AE3}" type="slidenum">
              <a:rPr lang="de-DE" sz="1200" b="0" strike="noStrike" spc="-1">
                <a:solidFill>
                  <a:srgbClr val="000000"/>
                </a:solidFill>
                <a:latin typeface="Times New Roman"/>
              </a:rPr>
              <a:t>30</a:t>
            </a:fld>
            <a:endParaRPr lang="en-US" sz="1200" b="0" strike="noStrike" spc="-1">
              <a:solidFill>
                <a:srgbClr val="000000"/>
              </a:solid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379413" y="685800"/>
            <a:ext cx="6099175" cy="3429000"/>
          </a:xfrm>
          <a:prstGeom prst="rect">
            <a:avLst/>
          </a:prstGeom>
          <a:ln w="0">
            <a:noFill/>
          </a:ln>
        </p:spPr>
      </p:sp>
      <p:sp>
        <p:nvSpPr>
          <p:cNvPr id="321"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322" name="PlaceHolder 3"/>
          <p:cNvSpPr>
            <a:spLocks noGrp="1"/>
          </p:cNvSpPr>
          <p:nvPr>
            <p:ph type="sldNum" idx="60"/>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6C4B7429-0E71-4256-B486-5BFFE7419AE3}" type="slidenum">
              <a:rPr lang="de-DE" sz="1200" b="0" strike="noStrike" spc="-1">
                <a:solidFill>
                  <a:srgbClr val="000000"/>
                </a:solidFill>
                <a:latin typeface="Times New Roman"/>
              </a:rPr>
              <a:t>31</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4083431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379440" y="685800"/>
            <a:ext cx="6098760" cy="3428640"/>
          </a:xfrm>
          <a:prstGeom prst="rect">
            <a:avLst/>
          </a:prstGeom>
          <a:ln w="0">
            <a:noFill/>
          </a:ln>
        </p:spPr>
      </p:sp>
      <p:sp>
        <p:nvSpPr>
          <p:cNvPr id="324"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Ein Bild besteht auf Rot Grün und Blauem Hellikeitsbild. Diesen Bilder sagt man Channels</a:t>
            </a:r>
            <a:endParaRPr lang="en-US" sz="2000" b="0" strike="noStrike" spc="-1">
              <a:solidFill>
                <a:srgbClr val="000000"/>
              </a:solidFill>
              <a:latin typeface="Arial"/>
            </a:endParaRPr>
          </a:p>
        </p:txBody>
      </p:sp>
      <p:sp>
        <p:nvSpPr>
          <p:cNvPr id="325" name="PlaceHolder 3"/>
          <p:cNvSpPr>
            <a:spLocks noGrp="1"/>
          </p:cNvSpPr>
          <p:nvPr>
            <p:ph type="sldNum" idx="61"/>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D90D925A-7DC3-43AE-98F6-3845AFE12A87}" type="slidenum">
              <a:rPr lang="de-DE" sz="1200" b="0" strike="noStrike" spc="-1">
                <a:solidFill>
                  <a:srgbClr val="000000"/>
                </a:solidFill>
                <a:latin typeface="Times New Roman"/>
              </a:rPr>
              <a:t>32</a:t>
            </a:fld>
            <a:endParaRPr lang="en-US" sz="1200" b="0" strike="noStrike" spc="-1">
              <a:solidFill>
                <a:srgbClr val="000000"/>
              </a:solidFill>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379440" y="685800"/>
            <a:ext cx="6098760" cy="3428640"/>
          </a:xfrm>
          <a:prstGeom prst="rect">
            <a:avLst/>
          </a:prstGeom>
          <a:ln w="0">
            <a:noFill/>
          </a:ln>
        </p:spPr>
      </p:sp>
      <p:sp>
        <p:nvSpPr>
          <p:cNvPr id="327"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Ein Convolutional Layer nimmt ein input Channel und vereint dies mit eimen Kernel und genereirt so einen Output. Der Output ist widerum ein Bild welches jedoch ein wenig kleiner ist. Dank der Convolution mit verschiedenen Filtern kann das Output verschiedene formen annehemen. Wie zum beispiel ränder erkennen formen und so weiter. </a:t>
            </a:r>
            <a:endParaRPr lang="en-US" sz="2000" b="0" strike="noStrike" spc="-1">
              <a:solidFill>
                <a:srgbClr val="000000"/>
              </a:solidFill>
              <a:latin typeface="Arial"/>
            </a:endParaRPr>
          </a:p>
        </p:txBody>
      </p:sp>
      <p:sp>
        <p:nvSpPr>
          <p:cNvPr id="328" name="PlaceHolder 3"/>
          <p:cNvSpPr>
            <a:spLocks noGrp="1"/>
          </p:cNvSpPr>
          <p:nvPr>
            <p:ph type="sldNum" idx="62"/>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3C1E4C6A-6408-476C-BFA5-7B09CEC30BD8}" type="slidenum">
              <a:rPr lang="de-DE" sz="1200" b="0" strike="noStrike" spc="-1">
                <a:solidFill>
                  <a:srgbClr val="000000"/>
                </a:solidFill>
                <a:latin typeface="Times New Roman"/>
              </a:rPr>
              <a:t>33</a:t>
            </a:fld>
            <a:endParaRPr lang="en-US" sz="1200" b="0" strike="noStrike" spc="-1">
              <a:solidFill>
                <a:srgbClr val="000000"/>
              </a:solidFill>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noRot="1" noChangeAspect="1"/>
          </p:cNvSpPr>
          <p:nvPr>
            <p:ph type="sldImg"/>
          </p:nvPr>
        </p:nvSpPr>
        <p:spPr>
          <a:xfrm>
            <a:off x="379440" y="685800"/>
            <a:ext cx="6098760" cy="3428640"/>
          </a:xfrm>
          <a:prstGeom prst="rect">
            <a:avLst/>
          </a:prstGeom>
          <a:ln w="0">
            <a:noFill/>
          </a:ln>
        </p:spPr>
      </p:sp>
      <p:sp>
        <p:nvSpPr>
          <p:cNvPr id="330"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dirty="0">
                <a:solidFill>
                  <a:srgbClr val="000000"/>
                </a:solidFill>
                <a:latin typeface="Arial"/>
              </a:rPr>
              <a:t>Bei der </a:t>
            </a:r>
            <a:r>
              <a:rPr lang="de-CH" sz="2000" b="0" strike="noStrike" spc="-1" dirty="0" err="1">
                <a:solidFill>
                  <a:srgbClr val="000000"/>
                </a:solidFill>
                <a:latin typeface="Arial"/>
              </a:rPr>
              <a:t>Convolution</a:t>
            </a:r>
            <a:r>
              <a:rPr lang="de-CH" sz="2000" b="0" strike="noStrike" spc="-1" dirty="0">
                <a:solidFill>
                  <a:srgbClr val="000000"/>
                </a:solidFill>
                <a:latin typeface="Arial"/>
              </a:rPr>
              <a:t> bestimmt der Kernel auf was für eine </a:t>
            </a:r>
            <a:r>
              <a:rPr lang="de-CH" sz="2000" b="0" strike="noStrike" spc="-1" dirty="0" err="1">
                <a:solidFill>
                  <a:srgbClr val="000000"/>
                </a:solidFill>
                <a:latin typeface="Arial"/>
              </a:rPr>
              <a:t>anordnung</a:t>
            </a:r>
            <a:r>
              <a:rPr lang="de-CH" sz="2000" b="0" strike="noStrike" spc="-1" dirty="0">
                <a:solidFill>
                  <a:srgbClr val="000000"/>
                </a:solidFill>
                <a:latin typeface="Arial"/>
              </a:rPr>
              <a:t> von Pixel geachtet wird. In diesem Fall möchten wir diagonale </a:t>
            </a:r>
            <a:r>
              <a:rPr lang="de-CH" sz="2000" b="0" strike="noStrike" spc="-1" dirty="0" err="1">
                <a:solidFill>
                  <a:srgbClr val="000000"/>
                </a:solidFill>
                <a:latin typeface="Arial"/>
              </a:rPr>
              <a:t>linien</a:t>
            </a:r>
            <a:r>
              <a:rPr lang="de-CH" sz="2000" b="0" strike="noStrike" spc="-1" dirty="0">
                <a:solidFill>
                  <a:srgbClr val="000000"/>
                </a:solidFill>
                <a:latin typeface="Arial"/>
              </a:rPr>
              <a:t> erkennen. Der Kernel wird nun über das Input Bild geschoben. Für jede Position des Kernels wir ein neuen Pixel wert in </a:t>
            </a:r>
            <a:r>
              <a:rPr lang="de-CH" sz="2000" b="0" strike="noStrike" spc="-1" dirty="0" err="1">
                <a:solidFill>
                  <a:srgbClr val="000000"/>
                </a:solidFill>
                <a:latin typeface="Arial"/>
              </a:rPr>
              <a:t>output</a:t>
            </a:r>
            <a:r>
              <a:rPr lang="de-CH" sz="2000" b="0" strike="noStrike" spc="-1" dirty="0">
                <a:solidFill>
                  <a:srgbClr val="000000"/>
                </a:solidFill>
                <a:latin typeface="Arial"/>
              </a:rPr>
              <a:t> Bild </a:t>
            </a:r>
            <a:r>
              <a:rPr lang="de-CH" sz="2000" b="0" strike="noStrike" spc="-1" dirty="0" err="1">
                <a:solidFill>
                  <a:srgbClr val="000000"/>
                </a:solidFill>
                <a:latin typeface="Arial"/>
              </a:rPr>
              <a:t>gerechtnet</a:t>
            </a:r>
            <a:r>
              <a:rPr lang="de-CH" sz="2000" b="0" strike="noStrike" spc="-1" dirty="0">
                <a:solidFill>
                  <a:srgbClr val="000000"/>
                </a:solidFill>
                <a:latin typeface="Arial"/>
              </a:rPr>
              <a:t>. Dieser wert wird klein sein wenn der Kernel nicht gut mit dem Bilde ausschnitt übereinstimmt und das Output </a:t>
            </a:r>
            <a:r>
              <a:rPr lang="de-CH" sz="2000" b="0" strike="noStrike" spc="-1" dirty="0" err="1">
                <a:solidFill>
                  <a:srgbClr val="000000"/>
                </a:solidFill>
                <a:latin typeface="Arial"/>
              </a:rPr>
              <a:t>pixel</a:t>
            </a:r>
            <a:r>
              <a:rPr lang="de-CH" sz="2000" b="0" strike="noStrike" spc="-1" dirty="0">
                <a:solidFill>
                  <a:srgbClr val="000000"/>
                </a:solidFill>
                <a:latin typeface="Arial"/>
              </a:rPr>
              <a:t> wird hoch sein wenn der Kernel gut </a:t>
            </a:r>
            <a:r>
              <a:rPr lang="de-CH" sz="2000" b="0" strike="noStrike" spc="-1" dirty="0" err="1">
                <a:solidFill>
                  <a:srgbClr val="000000"/>
                </a:solidFill>
                <a:latin typeface="Arial"/>
              </a:rPr>
              <a:t>überienstimmt</a:t>
            </a:r>
            <a:r>
              <a:rPr lang="de-CH" sz="2000" b="0" strike="noStrike" spc="-1" dirty="0">
                <a:solidFill>
                  <a:srgbClr val="000000"/>
                </a:solidFill>
                <a:latin typeface="Arial"/>
              </a:rPr>
              <a:t>. </a:t>
            </a:r>
            <a:endParaRPr lang="en-US" sz="2000" b="0" strike="noStrike" spc="-1" dirty="0">
              <a:solidFill>
                <a:srgbClr val="000000"/>
              </a:solidFill>
              <a:latin typeface="Arial"/>
            </a:endParaRPr>
          </a:p>
          <a:p>
            <a:pPr marL="216000" indent="0">
              <a:lnSpc>
                <a:spcPct val="100000"/>
              </a:lnSpc>
              <a:buNone/>
            </a:pPr>
            <a:endParaRPr lang="en-US" sz="2000" b="0" strike="noStrike" spc="-1">
              <a:solidFill>
                <a:srgbClr val="000000"/>
              </a:solidFill>
              <a:latin typeface="Arial"/>
            </a:endParaRPr>
          </a:p>
          <a:p>
            <a:pPr marL="216000" indent="0">
              <a:lnSpc>
                <a:spcPct val="100000"/>
              </a:lnSpc>
              <a:buNone/>
            </a:pPr>
            <a:endParaRPr lang="en-US" sz="2000" b="0" strike="noStrike" spc="-1">
              <a:solidFill>
                <a:srgbClr val="000000"/>
              </a:solidFill>
              <a:latin typeface="Arial"/>
            </a:endParaRPr>
          </a:p>
        </p:txBody>
      </p:sp>
      <p:sp>
        <p:nvSpPr>
          <p:cNvPr id="331" name="PlaceHolder 3"/>
          <p:cNvSpPr>
            <a:spLocks noGrp="1"/>
          </p:cNvSpPr>
          <p:nvPr>
            <p:ph type="sldNum" idx="63"/>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EAA5CE95-3D28-4590-B4D2-57D18CE18112}" type="slidenum">
              <a:rPr lang="de-DE" sz="1200" b="0" strike="noStrike" spc="-1">
                <a:solidFill>
                  <a:srgbClr val="000000"/>
                </a:solidFill>
                <a:latin typeface="Times New Roman"/>
              </a:rPr>
              <a:t>34</a:t>
            </a:fld>
            <a:endParaRPr lang="en-US" sz="1200" b="0" strike="noStrike" spc="-1">
              <a:solidFill>
                <a:srgbClr val="000000"/>
              </a:solidFill>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noRot="1" noChangeAspect="1"/>
          </p:cNvSpPr>
          <p:nvPr>
            <p:ph type="sldImg"/>
          </p:nvPr>
        </p:nvSpPr>
        <p:spPr>
          <a:xfrm>
            <a:off x="379440" y="685800"/>
            <a:ext cx="6098760" cy="3428640"/>
          </a:xfrm>
          <a:prstGeom prst="rect">
            <a:avLst/>
          </a:prstGeom>
          <a:ln w="0">
            <a:noFill/>
          </a:ln>
        </p:spPr>
      </p:sp>
      <p:sp>
        <p:nvSpPr>
          <p:cNvPr id="333"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334" name="PlaceHolder 3"/>
          <p:cNvSpPr>
            <a:spLocks noGrp="1"/>
          </p:cNvSpPr>
          <p:nvPr>
            <p:ph type="sldNum" idx="64"/>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8DCFCCEB-57F4-4194-A343-E8228253F4A4}" type="slidenum">
              <a:rPr lang="de-DE" sz="1200" b="0" strike="noStrike" spc="-1">
                <a:solidFill>
                  <a:srgbClr val="000000"/>
                </a:solidFill>
                <a:latin typeface="Times New Roman"/>
              </a:rPr>
              <a:t>35</a:t>
            </a:fld>
            <a:endParaRPr lang="en-US" sz="1200" b="0" strike="noStrike" spc="-1">
              <a:solidFill>
                <a:srgbClr val="000000"/>
              </a:solidFill>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noRot="1" noChangeAspect="1"/>
          </p:cNvSpPr>
          <p:nvPr>
            <p:ph type="sldImg"/>
          </p:nvPr>
        </p:nvSpPr>
        <p:spPr>
          <a:xfrm>
            <a:off x="379440" y="685800"/>
            <a:ext cx="6098760" cy="3428640"/>
          </a:xfrm>
          <a:prstGeom prst="rect">
            <a:avLst/>
          </a:prstGeom>
          <a:ln w="0">
            <a:noFill/>
          </a:ln>
        </p:spPr>
      </p:sp>
      <p:sp>
        <p:nvSpPr>
          <p:cNvPr id="336"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337" name="PlaceHolder 3"/>
          <p:cNvSpPr>
            <a:spLocks noGrp="1"/>
          </p:cNvSpPr>
          <p:nvPr>
            <p:ph type="sldNum" idx="65"/>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F3328FCF-890C-4D0F-B210-245BD34F0C1F}" type="slidenum">
              <a:rPr lang="de-DE" sz="1200" b="0" strike="noStrike" spc="-1">
                <a:solidFill>
                  <a:srgbClr val="000000"/>
                </a:solidFill>
                <a:latin typeface="Times New Roman"/>
              </a:rPr>
              <a:t>36</a:t>
            </a:fld>
            <a:endParaRPr lang="en-US" sz="1200" b="0" strike="noStrike" spc="-1">
              <a:solidFill>
                <a:srgbClr val="000000"/>
              </a:solidFill>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noRot="1" noChangeAspect="1"/>
          </p:cNvSpPr>
          <p:nvPr>
            <p:ph type="sldImg"/>
          </p:nvPr>
        </p:nvSpPr>
        <p:spPr>
          <a:xfrm>
            <a:off x="379440" y="685800"/>
            <a:ext cx="6098760" cy="3428640"/>
          </a:xfrm>
          <a:prstGeom prst="rect">
            <a:avLst/>
          </a:prstGeom>
          <a:ln w="0">
            <a:noFill/>
          </a:ln>
        </p:spPr>
      </p:sp>
      <p:sp>
        <p:nvSpPr>
          <p:cNvPr id="339"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340" name="PlaceHolder 3"/>
          <p:cNvSpPr>
            <a:spLocks noGrp="1"/>
          </p:cNvSpPr>
          <p:nvPr>
            <p:ph type="sldNum" idx="66"/>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1CCC8194-8FA6-4A51-A039-64CF7B08B8AD}" type="slidenum">
              <a:rPr lang="de-DE" sz="1200" b="0" strike="noStrike" spc="-1">
                <a:solidFill>
                  <a:srgbClr val="000000"/>
                </a:solidFill>
                <a:latin typeface="Times New Roman"/>
              </a:rPr>
              <a:t>37</a:t>
            </a:fld>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noRot="1" noChangeAspect="1"/>
          </p:cNvSpPr>
          <p:nvPr>
            <p:ph type="sldImg"/>
          </p:nvPr>
        </p:nvSpPr>
        <p:spPr>
          <a:xfrm>
            <a:off x="379413" y="685800"/>
            <a:ext cx="6099175" cy="3429000"/>
          </a:xfrm>
          <a:prstGeom prst="rect">
            <a:avLst/>
          </a:prstGeom>
          <a:ln w="0">
            <a:noFill/>
          </a:ln>
        </p:spPr>
      </p:sp>
      <p:sp>
        <p:nvSpPr>
          <p:cNvPr id="246"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47" name="PlaceHolder 3"/>
          <p:cNvSpPr>
            <a:spLocks noGrp="1"/>
          </p:cNvSpPr>
          <p:nvPr>
            <p:ph type="sldNum" idx="35"/>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732CECEC-5710-4A90-96FD-CF17D8B7FAA5}" type="slidenum">
              <a:rPr lang="de-DE" sz="1200" b="0" strike="noStrike" spc="-1">
                <a:solidFill>
                  <a:srgbClr val="000000"/>
                </a:solidFill>
                <a:latin typeface="Times New Roman"/>
              </a:rPr>
              <a:t>3</a:t>
            </a:fld>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noRot="1" noChangeAspect="1"/>
          </p:cNvSpPr>
          <p:nvPr>
            <p:ph type="sldImg"/>
          </p:nvPr>
        </p:nvSpPr>
        <p:spPr>
          <a:xfrm>
            <a:off x="379413" y="685800"/>
            <a:ext cx="6099175" cy="3429000"/>
          </a:xfrm>
          <a:prstGeom prst="rect">
            <a:avLst/>
          </a:prstGeom>
          <a:ln w="0">
            <a:noFill/>
          </a:ln>
        </p:spPr>
      </p:sp>
      <p:sp>
        <p:nvSpPr>
          <p:cNvPr id="252"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253" name="PlaceHolder 3"/>
          <p:cNvSpPr>
            <a:spLocks noGrp="1"/>
          </p:cNvSpPr>
          <p:nvPr>
            <p:ph type="sldNum" idx="37"/>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EAC85252-4542-479D-BA53-EFD13AE6EBEE}" type="slidenum">
              <a:rPr lang="de-DE" sz="1200" b="0" strike="noStrike" spc="-1">
                <a:solidFill>
                  <a:srgbClr val="000000"/>
                </a:solidFill>
                <a:latin typeface="Times New Roman"/>
              </a:rPr>
              <a:t>5</a:t>
            </a:fld>
            <a:endParaRPr lang="en-US"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noRot="1" noChangeAspect="1"/>
          </p:cNvSpPr>
          <p:nvPr>
            <p:ph type="sldImg"/>
          </p:nvPr>
        </p:nvSpPr>
        <p:spPr>
          <a:xfrm>
            <a:off x="379440" y="685800"/>
            <a:ext cx="6098760" cy="3428640"/>
          </a:xfrm>
          <a:prstGeom prst="rect">
            <a:avLst/>
          </a:prstGeom>
          <a:ln w="0">
            <a:noFill/>
          </a:ln>
        </p:spPr>
      </p:sp>
      <p:sp>
        <p:nvSpPr>
          <p:cNvPr id="255"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Zuerst aber ein paar Worte von einem unserer Sponsoren: </a:t>
            </a:r>
            <a:r>
              <a:rPr lang="de-CH" sz="2000" b="0" strike="noStrike" spc="-1">
                <a:solidFill>
                  <a:srgbClr val="000000"/>
                </a:solidFill>
                <a:latin typeface="Times New Roman"/>
              </a:rPr>
              <a:t>Mettler Toledo – Fabio Egg</a:t>
            </a:r>
            <a:br>
              <a:rPr sz="2000"/>
            </a:br>
            <a:r>
              <a:rPr lang="de-CH" sz="2000" b="0" strike="noStrike" spc="-1">
                <a:solidFill>
                  <a:srgbClr val="000000"/>
                </a:solidFill>
                <a:latin typeface="Times New Roman"/>
              </a:rPr>
              <a:t>Vielen Dank für eure Unterstützung – Überleitungsfrage oder so…</a:t>
            </a:r>
            <a:endParaRPr lang="en-US" sz="2000" b="0" strike="noStrike" spc="-1">
              <a:solidFill>
                <a:srgbClr val="000000"/>
              </a:solidFill>
              <a:latin typeface="Arial"/>
            </a:endParaRPr>
          </a:p>
        </p:txBody>
      </p:sp>
      <p:sp>
        <p:nvSpPr>
          <p:cNvPr id="256" name="PlaceHolder 3"/>
          <p:cNvSpPr>
            <a:spLocks noGrp="1"/>
          </p:cNvSpPr>
          <p:nvPr>
            <p:ph type="sldNum" idx="38"/>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D63D557E-D90A-4669-844A-E9D787E47D4D}" type="slidenum">
              <a:rPr lang="de-DE" sz="1200" b="0" strike="noStrike" spc="-1">
                <a:solidFill>
                  <a:srgbClr val="000000"/>
                </a:solidFill>
                <a:latin typeface="Times New Roman"/>
              </a:rPr>
              <a:t>6</a:t>
            </a:fld>
            <a:endParaRPr lang="en-US"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noRot="1" noChangeAspect="1"/>
          </p:cNvSpPr>
          <p:nvPr>
            <p:ph type="sldImg"/>
          </p:nvPr>
        </p:nvSpPr>
        <p:spPr>
          <a:xfrm>
            <a:off x="379440" y="685800"/>
            <a:ext cx="6098760" cy="3428640"/>
          </a:xfrm>
          <a:prstGeom prst="rect">
            <a:avLst/>
          </a:prstGeom>
          <a:ln w="0">
            <a:noFill/>
          </a:ln>
        </p:spPr>
      </p:sp>
      <p:sp>
        <p:nvSpPr>
          <p:cNvPr id="258"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Typische Beispiele für Schwache KI sind virtuelle Assistenten wie Siri oder Alexa, Empfehlungsalgorithmen, die von Streaming-Diensten verwendet werden, und Gesichtserkennungssysteme.</a:t>
            </a:r>
            <a:endParaRPr lang="en-US" sz="2000" b="0" strike="noStrike" spc="-1">
              <a:solidFill>
                <a:srgbClr val="000000"/>
              </a:solidFill>
              <a:latin typeface="Arial"/>
            </a:endParaRPr>
          </a:p>
          <a:p>
            <a:pPr marL="216000" indent="0">
              <a:lnSpc>
                <a:spcPct val="100000"/>
              </a:lnSpc>
              <a:buNone/>
            </a:pPr>
            <a:endParaRPr lang="en-US" sz="2000" b="0" strike="noStrike" spc="-1">
              <a:solidFill>
                <a:srgbClr val="000000"/>
              </a:solidFill>
              <a:latin typeface="Arial"/>
            </a:endParaRPr>
          </a:p>
        </p:txBody>
      </p:sp>
      <p:sp>
        <p:nvSpPr>
          <p:cNvPr id="259" name="PlaceHolder 3"/>
          <p:cNvSpPr>
            <a:spLocks noGrp="1"/>
          </p:cNvSpPr>
          <p:nvPr>
            <p:ph type="sldNum" idx="39"/>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19D947B5-32AD-4ECC-B225-6DD79C08C07F}" type="slidenum">
              <a:rPr lang="de-DE" sz="1200" b="0" strike="noStrike" spc="-1">
                <a:solidFill>
                  <a:srgbClr val="000000"/>
                </a:solidFill>
                <a:latin typeface="Times New Roman"/>
              </a:rPr>
              <a:t>7</a:t>
            </a:fld>
            <a:endParaRPr lang="en-US"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noRot="1" noChangeAspect="1"/>
          </p:cNvSpPr>
          <p:nvPr>
            <p:ph type="sldImg"/>
          </p:nvPr>
        </p:nvSpPr>
        <p:spPr>
          <a:xfrm>
            <a:off x="379413" y="685800"/>
            <a:ext cx="6099175" cy="3429000"/>
          </a:xfrm>
          <a:prstGeom prst="rect">
            <a:avLst/>
          </a:prstGeom>
          <a:ln w="0">
            <a:noFill/>
          </a:ln>
        </p:spPr>
      </p:sp>
      <p:sp>
        <p:nvSpPr>
          <p:cNvPr id="258"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Typische Beispiele für Schwache KI sind virtuelle Assistenten wie Siri oder Alexa, Empfehlungsalgorithmen, die von Streaming-Diensten verwendet werden, und Gesichtserkennungssysteme.</a:t>
            </a:r>
            <a:endParaRPr lang="en-US" sz="2000" b="0" strike="noStrike" spc="-1">
              <a:solidFill>
                <a:srgbClr val="000000"/>
              </a:solidFill>
              <a:latin typeface="Arial"/>
            </a:endParaRPr>
          </a:p>
          <a:p>
            <a:pPr marL="216000" indent="0">
              <a:lnSpc>
                <a:spcPct val="100000"/>
              </a:lnSpc>
              <a:buNone/>
            </a:pPr>
            <a:endParaRPr lang="en-US" sz="2000" b="0" strike="noStrike" spc="-1">
              <a:solidFill>
                <a:srgbClr val="000000"/>
              </a:solidFill>
              <a:latin typeface="Arial"/>
            </a:endParaRPr>
          </a:p>
        </p:txBody>
      </p:sp>
      <p:sp>
        <p:nvSpPr>
          <p:cNvPr id="259" name="PlaceHolder 3"/>
          <p:cNvSpPr>
            <a:spLocks noGrp="1"/>
          </p:cNvSpPr>
          <p:nvPr>
            <p:ph type="sldNum" idx="39"/>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19D947B5-32AD-4ECC-B225-6DD79C08C07F}" type="slidenum">
              <a:rPr lang="de-DE" sz="1200" b="0" strike="noStrike" spc="-1">
                <a:solidFill>
                  <a:srgbClr val="000000"/>
                </a:solidFill>
                <a:latin typeface="Times New Roman"/>
              </a:rPr>
              <a:t>8</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60600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noRot="1" noChangeAspect="1"/>
          </p:cNvSpPr>
          <p:nvPr>
            <p:ph type="sldImg"/>
          </p:nvPr>
        </p:nvSpPr>
        <p:spPr>
          <a:xfrm>
            <a:off x="379413" y="685800"/>
            <a:ext cx="6099175" cy="3429000"/>
          </a:xfrm>
          <a:prstGeom prst="rect">
            <a:avLst/>
          </a:prstGeom>
          <a:ln w="0">
            <a:noFill/>
          </a:ln>
        </p:spPr>
      </p:sp>
      <p:sp>
        <p:nvSpPr>
          <p:cNvPr id="258" name="PlaceHolder 2"/>
          <p:cNvSpPr>
            <a:spLocks noGrp="1"/>
          </p:cNvSpPr>
          <p:nvPr>
            <p:ph type="body"/>
          </p:nvPr>
        </p:nvSpPr>
        <p:spPr>
          <a:xfrm>
            <a:off x="685800" y="4343400"/>
            <a:ext cx="5486040" cy="4114440"/>
          </a:xfrm>
          <a:prstGeom prst="rect">
            <a:avLst/>
          </a:prstGeom>
          <a:noFill/>
          <a:ln w="0">
            <a:noFill/>
          </a:ln>
        </p:spPr>
        <p:txBody>
          <a:bodyPr lIns="91440" tIns="45720" rIns="91440" bIns="45720" anchor="t">
            <a:noAutofit/>
          </a:bodyPr>
          <a:lstStyle/>
          <a:p>
            <a:pPr marL="216000" indent="0">
              <a:lnSpc>
                <a:spcPct val="100000"/>
              </a:lnSpc>
              <a:buNone/>
            </a:pPr>
            <a:r>
              <a:rPr lang="de-CH" sz="2000" b="0" strike="noStrike" spc="-1">
                <a:solidFill>
                  <a:srgbClr val="000000"/>
                </a:solidFill>
                <a:latin typeface="Arial"/>
              </a:rPr>
              <a:t>Typische Beispiele für Schwache KI sind virtuelle Assistenten wie Siri oder Alexa, Empfehlungsalgorithmen, die von Streaming-Diensten verwendet werden, und Gesichtserkennungssysteme.</a:t>
            </a:r>
            <a:endParaRPr lang="en-US" sz="2000" b="0" strike="noStrike" spc="-1">
              <a:solidFill>
                <a:srgbClr val="000000"/>
              </a:solidFill>
              <a:latin typeface="Arial"/>
            </a:endParaRPr>
          </a:p>
          <a:p>
            <a:pPr marL="216000" indent="0">
              <a:lnSpc>
                <a:spcPct val="100000"/>
              </a:lnSpc>
              <a:buNone/>
            </a:pPr>
            <a:endParaRPr lang="en-US" sz="2000" b="0" strike="noStrike" spc="-1">
              <a:solidFill>
                <a:srgbClr val="000000"/>
              </a:solidFill>
              <a:latin typeface="Arial"/>
            </a:endParaRPr>
          </a:p>
        </p:txBody>
      </p:sp>
      <p:sp>
        <p:nvSpPr>
          <p:cNvPr id="259" name="PlaceHolder 3"/>
          <p:cNvSpPr>
            <a:spLocks noGrp="1"/>
          </p:cNvSpPr>
          <p:nvPr>
            <p:ph type="sldNum" idx="39"/>
          </p:nvPr>
        </p:nvSpPr>
        <p:spPr>
          <a:xfrm>
            <a:off x="3884760" y="8685360"/>
            <a:ext cx="2971440" cy="456840"/>
          </a:xfrm>
          <a:prstGeom prst="rect">
            <a:avLst/>
          </a:prstGeom>
          <a:noFill/>
          <a:ln w="0">
            <a:noFill/>
          </a:ln>
        </p:spPr>
        <p:txBody>
          <a:bodyPr lIns="91440" tIns="45720" rIns="91440" bIns="45720" anchor="b">
            <a:noAutofit/>
          </a:bodyPr>
          <a:lstStyle>
            <a:lvl1pPr indent="0" algn="r">
              <a:lnSpc>
                <a:spcPct val="100000"/>
              </a:lnSpc>
              <a:buNone/>
              <a:defRPr lang="de-DE" sz="1200" b="0" strike="noStrike" spc="-1">
                <a:solidFill>
                  <a:srgbClr val="000000"/>
                </a:solidFill>
                <a:latin typeface="Times New Roman"/>
              </a:defRPr>
            </a:lvl1pPr>
          </a:lstStyle>
          <a:p>
            <a:pPr indent="0" algn="r">
              <a:lnSpc>
                <a:spcPct val="100000"/>
              </a:lnSpc>
              <a:buNone/>
            </a:pPr>
            <a:fld id="{19D947B5-32AD-4ECC-B225-6DD79C08C07F}" type="slidenum">
              <a:rPr lang="de-DE" sz="1200" b="0" strike="noStrike" spc="-1">
                <a:solidFill>
                  <a:srgbClr val="000000"/>
                </a:solidFill>
                <a:latin typeface="Times New Roman"/>
              </a:rPr>
              <a:t>9</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4182126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elfolie mit Bildmaske">
    <p:spTree>
      <p:nvGrpSpPr>
        <p:cNvPr id="1" name=""/>
        <p:cNvGrpSpPr/>
        <p:nvPr/>
      </p:nvGrpSpPr>
      <p:grpSpPr>
        <a:xfrm>
          <a:off x="0" y="0"/>
          <a:ext cx="0" cy="0"/>
          <a:chOff x="0" y="0"/>
          <a:chExt cx="0" cy="0"/>
        </a:xfrm>
      </p:grpSpPr>
      <p:sp>
        <p:nvSpPr>
          <p:cNvPr id="2" name="PlaceHolder 1"/>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 Inhalt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lstStyle/>
          <a:p>
            <a:r>
              <a:t>Footer</a:t>
            </a:r>
          </a:p>
        </p:txBody>
      </p:sp>
      <p:sp>
        <p:nvSpPr>
          <p:cNvPr id="3" name="PlaceHolder 2"/>
          <p:cNvSpPr>
            <a:spLocks noGrp="1"/>
          </p:cNvSpPr>
          <p:nvPr>
            <p:ph type="sldNum" idx="23"/>
          </p:nvPr>
        </p:nvSpPr>
        <p:spPr/>
        <p:txBody>
          <a:bodyPr/>
          <a:lstStyle/>
          <a:p>
            <a:fld id="{77EFE22D-A3BA-4E70-99E1-6CA548245328}" type="slidenum">
              <a:t>‹Nr.›</a:t>
            </a:fld>
            <a:endParaRPr/>
          </a:p>
        </p:txBody>
      </p:sp>
      <p:sp>
        <p:nvSpPr>
          <p:cNvPr id="4" name="PlaceHolder 3"/>
          <p:cNvSpPr>
            <a:spLocks noGrp="1"/>
          </p:cNvSpPr>
          <p:nvPr>
            <p:ph type="dt" idx="2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ergleich">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1938B60F-830C-4266-BC1F-248391F9176A}" type="slidenum">
              <a:t>‹Nr.›</a:t>
            </a:fld>
            <a:endParaRPr/>
          </a:p>
        </p:txBody>
      </p:sp>
      <p:sp>
        <p:nvSpPr>
          <p:cNvPr id="4" name="PlaceHolder 3"/>
          <p:cNvSpPr>
            <a:spLocks noGrp="1"/>
          </p:cNvSpPr>
          <p:nvPr>
            <p:ph type="dt" idx="24"/>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Inhalt und Bild hoch">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A1D367C7-E88F-4655-9815-7F269F556DAC}" type="slidenum">
              <a:t>‹Nr.›</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nur Titel">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lstStyle/>
          <a:p>
            <a:r>
              <a:t>Footer</a:t>
            </a:r>
          </a:p>
        </p:txBody>
      </p:sp>
      <p:sp>
        <p:nvSpPr>
          <p:cNvPr id="3" name="PlaceHolder 2"/>
          <p:cNvSpPr>
            <a:spLocks noGrp="1"/>
          </p:cNvSpPr>
          <p:nvPr>
            <p:ph type="sldNum" idx="4"/>
          </p:nvPr>
        </p:nvSpPr>
        <p:spPr/>
        <p:txBody>
          <a:bodyPr/>
          <a:lstStyle/>
          <a:p>
            <a:fld id="{0DCBB795-3A26-42E4-9994-4DC79D92962A}" type="slidenum">
              <a:t>‹Nr.›</a:t>
            </a:fld>
            <a:endParaRPr/>
          </a:p>
        </p:txBody>
      </p:sp>
      <p:sp>
        <p:nvSpPr>
          <p:cNvPr id="4" name="PlaceHolder 3"/>
          <p:cNvSpPr>
            <a:spLocks noGrp="1"/>
          </p:cNvSpPr>
          <p:nvPr>
            <p:ph type="dt" idx="2"/>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lstStyle/>
          <a:p>
            <a:r>
              <a:t>Footer</a:t>
            </a:r>
          </a:p>
        </p:txBody>
      </p:sp>
      <p:sp>
        <p:nvSpPr>
          <p:cNvPr id="3" name="PlaceHolder 2"/>
          <p:cNvSpPr>
            <a:spLocks noGrp="1"/>
          </p:cNvSpPr>
          <p:nvPr>
            <p:ph type="sldNum" idx="7"/>
          </p:nvPr>
        </p:nvSpPr>
        <p:spPr/>
        <p:txBody>
          <a:bodyPr/>
          <a:lstStyle/>
          <a:p>
            <a:fld id="{A6A714C6-05B0-4536-9316-D17047640786}" type="slidenum">
              <a:t>‹Nr.›</a:t>
            </a:fld>
            <a:endParaRPr/>
          </a:p>
        </p:txBody>
      </p:sp>
      <p:sp>
        <p:nvSpPr>
          <p:cNvPr id="4" name="PlaceHolder 3"/>
          <p:cNvSpPr>
            <a:spLocks noGrp="1"/>
          </p:cNvSpPr>
          <p:nvPr>
            <p:ph type="dt" idx="5"/>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ollbild">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
        <p:nvSpPr>
          <p:cNvPr id="3" name="PlaceHolder 2"/>
          <p:cNvSpPr>
            <a:spLocks noGrp="1"/>
          </p:cNvSpPr>
          <p:nvPr>
            <p:ph type="sldNum" idx="10"/>
          </p:nvPr>
        </p:nvSpPr>
        <p:spPr/>
        <p:txBody>
          <a:bodyPr/>
          <a:lstStyle/>
          <a:p>
            <a:fld id="{B0C53D65-C049-4BEB-B936-464557CF7203}" type="slidenum">
              <a:t>‹Nr.›</a:t>
            </a:fld>
            <a:endParaRPr/>
          </a:p>
        </p:txBody>
      </p:sp>
      <p:sp>
        <p:nvSpPr>
          <p:cNvPr id="4" name="PlaceHolder 3"/>
          <p:cNvSpPr>
            <a:spLocks noGrp="1"/>
          </p:cNvSpPr>
          <p:nvPr>
            <p:ph type="dt" idx="8"/>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elfolie mit Bild">
    <p:spTree>
      <p:nvGrpSpPr>
        <p:cNvPr id="1" name=""/>
        <p:cNvGrpSpPr/>
        <p:nvPr/>
      </p:nvGrpSpPr>
      <p:grpSpPr>
        <a:xfrm>
          <a:off x="0" y="0"/>
          <a:ext cx="0" cy="0"/>
          <a:chOff x="0" y="0"/>
          <a:chExt cx="0" cy="0"/>
        </a:xfrm>
      </p:grpSpPr>
      <p:sp>
        <p:nvSpPr>
          <p:cNvPr id="2" name="PlaceHolder 1"/>
          <p:cNvSpPr>
            <a:spLocks noGrp="1"/>
          </p:cNvSpPr>
          <p:nvPr>
            <p:ph type="dt" idx="1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Abschnittsfolie hoch">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CACF23B3-63BA-4EDC-B267-766343EB18CD}" type="slidenum">
              <a:t>‹Nr.›</a:t>
            </a:fld>
            <a:endParaRPr/>
          </a:p>
        </p:txBody>
      </p:sp>
      <p:sp>
        <p:nvSpPr>
          <p:cNvPr id="4" name="PlaceHolder 3"/>
          <p:cNvSpPr>
            <a:spLocks noGrp="1"/>
          </p:cNvSpPr>
          <p:nvPr>
            <p:ph type="dt" idx="12"/>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bschnittsfolie quer">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lstStyle/>
          <a:p>
            <a:r>
              <a:t>Footer</a:t>
            </a:r>
          </a:p>
        </p:txBody>
      </p:sp>
      <p:sp>
        <p:nvSpPr>
          <p:cNvPr id="3" name="PlaceHolder 2"/>
          <p:cNvSpPr>
            <a:spLocks noGrp="1"/>
          </p:cNvSpPr>
          <p:nvPr>
            <p:ph type="sldNum" idx="17"/>
          </p:nvPr>
        </p:nvSpPr>
        <p:spPr/>
        <p:txBody>
          <a:bodyPr/>
          <a:lstStyle/>
          <a:p>
            <a:fld id="{C3C35968-58BE-4BE9-A56C-239AEB3D4BC9}" type="slidenum">
              <a:t>‹Nr.›</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Agenda">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 Inhalt">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C7A2C495-4860-439B-B40E-7BAF52CA6B14}" type="slidenum">
              <a:t>‹Nr.›</a:t>
            </a:fld>
            <a:endParaRPr/>
          </a:p>
        </p:txBody>
      </p:sp>
      <p:sp>
        <p:nvSpPr>
          <p:cNvPr id="4" name="PlaceHolder 3"/>
          <p:cNvSpPr>
            <a:spLocks noGrp="1"/>
          </p:cNvSpPr>
          <p:nvPr>
            <p:ph type="dt" idx="18"/>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wmf"/><Relationship Id="rId4" Type="http://schemas.openxmlformats.org/officeDocument/2006/relationships/image" Target="../media/image2.wmf"/></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3.w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cxnSp>
        <p:nvCxnSpPr>
          <p:cNvPr id="12" name="Gerader Verbinder 48"/>
          <p:cNvCxnSpPr/>
          <p:nvPr/>
        </p:nvCxnSpPr>
        <p:spPr>
          <a:xfrm>
            <a:off x="802800" y="6454800"/>
            <a:ext cx="6120" cy="403560"/>
          </a:xfrm>
          <a:prstGeom prst="straightConnector1">
            <a:avLst/>
          </a:prstGeom>
          <a:ln w="38100">
            <a:solidFill>
              <a:srgbClr val="8C195F"/>
            </a:solidFill>
            <a:round/>
          </a:ln>
        </p:spPr>
      </p:cxnSp>
      <p:pic>
        <p:nvPicPr>
          <p:cNvPr id="13" name="Grafik 9"/>
          <p:cNvPicPr/>
          <p:nvPr/>
        </p:nvPicPr>
        <p:blipFill>
          <a:blip r:embed="rId4"/>
          <a:stretch/>
        </p:blipFill>
        <p:spPr>
          <a:xfrm>
            <a:off x="10758600" y="6244200"/>
            <a:ext cx="1339920" cy="629280"/>
          </a:xfrm>
          <a:prstGeom prst="rect">
            <a:avLst/>
          </a:prstGeom>
          <a:ln w="0">
            <a:noFill/>
          </a:ln>
        </p:spPr>
      </p:pic>
      <p:sp>
        <p:nvSpPr>
          <p:cNvPr id="2" name="Rechteck 4"/>
          <p:cNvSpPr/>
          <p:nvPr/>
        </p:nvSpPr>
        <p:spPr>
          <a:xfrm>
            <a:off x="0" y="0"/>
            <a:ext cx="12197880" cy="6857640"/>
          </a:xfrm>
          <a:prstGeom prst="rect">
            <a:avLst/>
          </a:prstGeom>
          <a:solidFill>
            <a:schemeClr val="tx1">
              <a:alpha val="10000"/>
            </a:schemeClr>
          </a:solidFill>
          <a:ln w="28575">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pPr defTabSz="609840">
              <a:lnSpc>
                <a:spcPct val="100000"/>
              </a:lnSpc>
            </a:pPr>
            <a:endParaRPr lang="de-CH" sz="1400" b="0" strike="noStrike" spc="-1">
              <a:solidFill>
                <a:schemeClr val="dk1"/>
              </a:solidFill>
              <a:latin typeface="Arial"/>
            </a:endParaRPr>
          </a:p>
        </p:txBody>
      </p:sp>
      <p:sp>
        <p:nvSpPr>
          <p:cNvPr id="3" name="Freihandform 20"/>
          <p:cNvSpPr/>
          <p:nvPr/>
        </p:nvSpPr>
        <p:spPr>
          <a:xfrm>
            <a:off x="3975480" y="680040"/>
            <a:ext cx="8222760" cy="6186960"/>
          </a:xfrm>
          <a:custGeom>
            <a:avLst/>
            <a:gdLst>
              <a:gd name="textAreaLeft" fmla="*/ 0 w 8222760"/>
              <a:gd name="textAreaRight" fmla="*/ 8223120 w 8222760"/>
              <a:gd name="textAreaTop" fmla="*/ 0 h 6186960"/>
              <a:gd name="textAreaBottom" fmla="*/ 6187320 h 6186960"/>
            </a:gdLst>
            <a:ahLst/>
            <a:cxnLst/>
            <a:rect l="textAreaLeft" t="textAreaTop" r="textAreaRight" b="textAreaBottom"/>
            <a:pathLst>
              <a:path w="8222947" h="6187327">
                <a:moveTo>
                  <a:pt x="5924544" y="885"/>
                </a:moveTo>
                <a:cubicBezTo>
                  <a:pt x="6041007" y="-3625"/>
                  <a:pt x="6168271" y="8957"/>
                  <a:pt x="6308590" y="41571"/>
                </a:cubicBezTo>
                <a:cubicBezTo>
                  <a:pt x="6952725" y="190142"/>
                  <a:pt x="7634399" y="972436"/>
                  <a:pt x="8006972" y="1782211"/>
                </a:cubicBezTo>
                <a:cubicBezTo>
                  <a:pt x="8089782" y="1962218"/>
                  <a:pt x="8158705" y="2145053"/>
                  <a:pt x="8214187" y="2329511"/>
                </a:cubicBezTo>
                <a:lnTo>
                  <a:pt x="8222947" y="2362752"/>
                </a:lnTo>
                <a:lnTo>
                  <a:pt x="8222947" y="4688892"/>
                </a:lnTo>
                <a:lnTo>
                  <a:pt x="8207914" y="4742881"/>
                </a:lnTo>
                <a:cubicBezTo>
                  <a:pt x="8067235" y="5203851"/>
                  <a:pt x="7847382" y="5639692"/>
                  <a:pt x="7556423" y="6028617"/>
                </a:cubicBezTo>
                <a:lnTo>
                  <a:pt x="7425161" y="6187327"/>
                </a:lnTo>
                <a:lnTo>
                  <a:pt x="1006577" y="6187327"/>
                </a:lnTo>
                <a:lnTo>
                  <a:pt x="850964" y="5995980"/>
                </a:lnTo>
                <a:cubicBezTo>
                  <a:pt x="686863" y="5772304"/>
                  <a:pt x="542722" y="5528860"/>
                  <a:pt x="422250" y="5267019"/>
                </a:cubicBezTo>
                <a:cubicBezTo>
                  <a:pt x="50312" y="4458802"/>
                  <a:pt x="-155418" y="3502075"/>
                  <a:pt x="142610" y="2830055"/>
                </a:cubicBezTo>
                <a:cubicBezTo>
                  <a:pt x="788131" y="1375996"/>
                  <a:pt x="2271479" y="2908304"/>
                  <a:pt x="3539677" y="2265216"/>
                </a:cubicBezTo>
                <a:cubicBezTo>
                  <a:pt x="4682264" y="1685095"/>
                  <a:pt x="4798738" y="44473"/>
                  <a:pt x="5924544" y="885"/>
                </a:cubicBezTo>
                <a:close/>
              </a:path>
            </a:pathLst>
          </a:custGeom>
          <a:solidFill>
            <a:schemeClr val="bg1">
              <a:alpha val="80000"/>
            </a:schemeClr>
          </a:solidFill>
          <a:ln w="28575">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pPr defTabSz="609840">
              <a:lnSpc>
                <a:spcPct val="100000"/>
              </a:lnSpc>
            </a:pPr>
            <a:endParaRPr lang="de-CH" sz="1400" b="0" strike="noStrike" spc="-1">
              <a:solidFill>
                <a:schemeClr val="dk1"/>
              </a:solidFill>
              <a:latin typeface="Arial"/>
            </a:endParaRPr>
          </a:p>
        </p:txBody>
      </p:sp>
      <p:sp>
        <p:nvSpPr>
          <p:cNvPr id="4" name="Freihandform 11"/>
          <p:cNvSpPr/>
          <p:nvPr/>
        </p:nvSpPr>
        <p:spPr>
          <a:xfrm>
            <a:off x="5642280" y="1910520"/>
            <a:ext cx="6555600" cy="4947120"/>
          </a:xfrm>
          <a:custGeom>
            <a:avLst/>
            <a:gdLst>
              <a:gd name="textAreaLeft" fmla="*/ 0 w 6555600"/>
              <a:gd name="textAreaRight" fmla="*/ 6555960 w 6555600"/>
              <a:gd name="textAreaTop" fmla="*/ 0 h 4947120"/>
              <a:gd name="textAreaBottom" fmla="*/ 4947480 h 4947120"/>
            </a:gdLst>
            <a:ahLst/>
            <a:cxnLst/>
            <a:rect l="textAreaLeft" t="textAreaTop" r="textAreaRight" b="textAreaBottom"/>
            <a:pathLst>
              <a:path w="6552531" h="4947333">
                <a:moveTo>
                  <a:pt x="4854063" y="7"/>
                </a:moveTo>
                <a:cubicBezTo>
                  <a:pt x="4925952" y="311"/>
                  <a:pt x="4998520" y="9743"/>
                  <a:pt x="5071206" y="27731"/>
                </a:cubicBezTo>
                <a:cubicBezTo>
                  <a:pt x="5652694" y="171645"/>
                  <a:pt x="6241767" y="863160"/>
                  <a:pt x="6551503" y="1809287"/>
                </a:cubicBezTo>
                <a:lnTo>
                  <a:pt x="6552531" y="1812764"/>
                </a:lnTo>
                <a:lnTo>
                  <a:pt x="6552531" y="3922236"/>
                </a:lnTo>
                <a:lnTo>
                  <a:pt x="6508354" y="4056281"/>
                </a:lnTo>
                <a:cubicBezTo>
                  <a:pt x="6420252" y="4303320"/>
                  <a:pt x="6305352" y="4537096"/>
                  <a:pt x="6167266" y="4753897"/>
                </a:cubicBezTo>
                <a:lnTo>
                  <a:pt x="6033717" y="4947333"/>
                </a:lnTo>
                <a:lnTo>
                  <a:pt x="688221" y="4947333"/>
                </a:lnTo>
                <a:lnTo>
                  <a:pt x="669155" y="4921952"/>
                </a:lnTo>
                <a:cubicBezTo>
                  <a:pt x="462010" y="4623316"/>
                  <a:pt x="290452" y="4280274"/>
                  <a:pt x="159446" y="3896401"/>
                </a:cubicBezTo>
                <a:cubicBezTo>
                  <a:pt x="110759" y="3753734"/>
                  <a:pt x="70478" y="3595787"/>
                  <a:pt x="44617" y="3440846"/>
                </a:cubicBezTo>
                <a:lnTo>
                  <a:pt x="40529" y="3406626"/>
                </a:lnTo>
                <a:lnTo>
                  <a:pt x="39476" y="3401514"/>
                </a:lnTo>
                <a:cubicBezTo>
                  <a:pt x="-78551" y="2709645"/>
                  <a:pt x="67748" y="2122061"/>
                  <a:pt x="482859" y="1876033"/>
                </a:cubicBezTo>
                <a:cubicBezTo>
                  <a:pt x="607393" y="1802224"/>
                  <a:pt x="747277" y="1764396"/>
                  <a:pt x="896951" y="1759366"/>
                </a:cubicBezTo>
                <a:cubicBezTo>
                  <a:pt x="1046624" y="1754337"/>
                  <a:pt x="1206087" y="1782107"/>
                  <a:pt x="1369778" y="1839493"/>
                </a:cubicBezTo>
                <a:lnTo>
                  <a:pt x="1408346" y="1854656"/>
                </a:lnTo>
                <a:lnTo>
                  <a:pt x="1515289" y="1876395"/>
                </a:lnTo>
                <a:cubicBezTo>
                  <a:pt x="1867428" y="1960511"/>
                  <a:pt x="2467079" y="2053179"/>
                  <a:pt x="2860708" y="1855646"/>
                </a:cubicBezTo>
                <a:cubicBezTo>
                  <a:pt x="3254336" y="1658114"/>
                  <a:pt x="3625995" y="1062372"/>
                  <a:pt x="3877062" y="691198"/>
                </a:cubicBezTo>
                <a:cubicBezTo>
                  <a:pt x="4155238" y="279949"/>
                  <a:pt x="4374413" y="55026"/>
                  <a:pt x="4633989" y="13545"/>
                </a:cubicBezTo>
                <a:cubicBezTo>
                  <a:pt x="4650213" y="10953"/>
                  <a:pt x="4666671" y="9635"/>
                  <a:pt x="4683323" y="9490"/>
                </a:cubicBezTo>
                <a:lnTo>
                  <a:pt x="4720135" y="11657"/>
                </a:lnTo>
                <a:lnTo>
                  <a:pt x="4746809" y="6469"/>
                </a:lnTo>
                <a:cubicBezTo>
                  <a:pt x="4782344" y="1985"/>
                  <a:pt x="4818118" y="-145"/>
                  <a:pt x="4854063" y="7"/>
                </a:cubicBezTo>
                <a:close/>
              </a:path>
            </a:pathLst>
          </a:cu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09840">
              <a:lnSpc>
                <a:spcPct val="100000"/>
              </a:lnSpc>
            </a:pPr>
            <a:endParaRPr lang="de-CH" sz="2400" b="0" strike="noStrike" spc="-1">
              <a:solidFill>
                <a:schemeClr val="lt1"/>
              </a:solidFill>
              <a:latin typeface="Arial"/>
            </a:endParaRPr>
          </a:p>
        </p:txBody>
      </p:sp>
      <p:sp>
        <p:nvSpPr>
          <p:cNvPr id="5" name="PlaceHolder 1"/>
          <p:cNvSpPr>
            <a:spLocks noGrp="1"/>
          </p:cNvSpPr>
          <p:nvPr>
            <p:ph type="title"/>
          </p:nvPr>
        </p:nvSpPr>
        <p:spPr>
          <a:xfrm>
            <a:off x="4838760" y="3239280"/>
            <a:ext cx="6790680" cy="1096920"/>
          </a:xfrm>
          <a:prstGeom prst="rect">
            <a:avLst/>
          </a:prstGeom>
          <a:noFill/>
          <a:ln w="0">
            <a:noFill/>
          </a:ln>
        </p:spPr>
        <p:txBody>
          <a:bodyPr lIns="0" tIns="0" rIns="0" bIns="0" anchor="b">
            <a:normAutofit/>
          </a:bodyPr>
          <a:lstStyle/>
          <a:p>
            <a:pPr indent="0" defTabSz="609840">
              <a:lnSpc>
                <a:spcPct val="100000"/>
              </a:lnSpc>
              <a:buNone/>
            </a:pPr>
            <a:r>
              <a:rPr lang="de-DE" sz="3200" b="1" strike="noStrike" spc="-1">
                <a:solidFill>
                  <a:schemeClr val="dk2"/>
                </a:solidFill>
                <a:latin typeface="Arial"/>
              </a:rPr>
              <a:t>Überschrift Titelfolie</a:t>
            </a:r>
            <a:endParaRPr lang="de-DE" sz="3200" b="0" strike="noStrike" spc="-1">
              <a:solidFill>
                <a:schemeClr val="dk1"/>
              </a:solidFill>
              <a:latin typeface="Arial"/>
            </a:endParaRPr>
          </a:p>
        </p:txBody>
      </p:sp>
      <p:pic>
        <p:nvPicPr>
          <p:cNvPr id="6" name="Grafik 10"/>
          <p:cNvPicPr/>
          <p:nvPr/>
        </p:nvPicPr>
        <p:blipFill>
          <a:blip r:embed="rId5"/>
          <a:stretch/>
        </p:blipFill>
        <p:spPr>
          <a:xfrm>
            <a:off x="8926200" y="1533600"/>
            <a:ext cx="2691360" cy="1263960"/>
          </a:xfrm>
          <a:prstGeom prst="rect">
            <a:avLst/>
          </a:prstGeom>
          <a:ln w="0">
            <a:noFill/>
          </a:ln>
        </p:spPr>
      </p:pic>
      <p:sp>
        <p:nvSpPr>
          <p:cNvPr id="7" name="PlaceHolder 2"/>
          <p:cNvSpPr>
            <a:spLocks noGrp="1"/>
          </p:cNvSpPr>
          <p:nvPr>
            <p:ph type="dt" idx="1"/>
          </p:nvPr>
        </p:nvSpPr>
        <p:spPr>
          <a:xfrm>
            <a:off x="4833360" y="5641920"/>
            <a:ext cx="1444680" cy="397764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8" name="Rechteck 6"/>
          <p:cNvSpPr/>
          <p:nvPr/>
        </p:nvSpPr>
        <p:spPr>
          <a:xfrm>
            <a:off x="0" y="6723360"/>
            <a:ext cx="12197880" cy="143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609840">
              <a:lnSpc>
                <a:spcPct val="100000"/>
              </a:lnSpc>
            </a:pPr>
            <a:endParaRPr lang="de-CH" sz="2400" b="0" strike="noStrike" spc="-1">
              <a:solidFill>
                <a:schemeClr val="lt1"/>
              </a:solidFill>
              <a:latin typeface="Arial"/>
            </a:endParaRPr>
          </a:p>
        </p:txBody>
      </p:sp>
      <p:sp>
        <p:nvSpPr>
          <p:cNvPr id="9" name="PlaceHolder 3"/>
          <p:cNvSpPr>
            <a:spLocks noGrp="1"/>
          </p:cNvSpPr>
          <p:nvPr>
            <p:ph type="body"/>
          </p:nvPr>
        </p:nvSpPr>
        <p:spPr>
          <a:xfrm>
            <a:off x="4838760" y="6200640"/>
            <a:ext cx="5541480" cy="420840"/>
          </a:xfrm>
          <a:prstGeom prst="rect">
            <a:avLst/>
          </a:prstGeom>
          <a:noFill/>
          <a:ln w="0">
            <a:noFill/>
          </a:ln>
        </p:spPr>
        <p:txBody>
          <a:bodyPr lIns="0" tIns="0" rIns="0" bIns="0" anchor="t">
            <a:noAutofit/>
          </a:bodyPr>
          <a:lstStyle/>
          <a:p>
            <a:pPr indent="0" defTabSz="609840">
              <a:lnSpc>
                <a:spcPct val="110000"/>
              </a:lnSpc>
              <a:spcBef>
                <a:spcPts val="1199"/>
              </a:spcBef>
              <a:buNone/>
              <a:tabLst>
                <a:tab pos="0" algn="l"/>
              </a:tabLst>
            </a:pPr>
            <a:r>
              <a:rPr lang="de-CH" sz="1200" b="0" strike="noStrike" spc="-1">
                <a:solidFill>
                  <a:schemeClr val="dk1"/>
                </a:solidFill>
                <a:latin typeface="Arial"/>
              </a:rPr>
              <a:t>Departement / Abteilung</a:t>
            </a:r>
            <a:endParaRPr lang="de-DE" sz="1200" b="0" strike="noStrike" spc="-1">
              <a:solidFill>
                <a:schemeClr val="dk1"/>
              </a:solidFill>
              <a:latin typeface="Arial"/>
            </a:endParaRPr>
          </a:p>
        </p:txBody>
      </p:sp>
      <p:sp>
        <p:nvSpPr>
          <p:cNvPr id="10" name="PlaceHolder 4"/>
          <p:cNvSpPr>
            <a:spLocks noGrp="1"/>
          </p:cNvSpPr>
          <p:nvPr>
            <p:ph type="body"/>
          </p:nvPr>
        </p:nvSpPr>
        <p:spPr>
          <a:xfrm>
            <a:off x="4838760" y="4410360"/>
            <a:ext cx="6790680" cy="860040"/>
          </a:xfrm>
          <a:prstGeom prst="rect">
            <a:avLst/>
          </a:prstGeom>
          <a:noFill/>
          <a:ln w="0">
            <a:noFill/>
          </a:ln>
        </p:spPr>
        <p:txBody>
          <a:bodyPr lIns="0" tIns="0" rIns="0" bIns="0" anchor="t">
            <a:normAutofit/>
          </a:bodyPr>
          <a:lstStyle/>
          <a:p>
            <a:pPr indent="0" defTabSz="609840">
              <a:lnSpc>
                <a:spcPct val="110000"/>
              </a:lnSpc>
              <a:spcBef>
                <a:spcPts val="1199"/>
              </a:spcBef>
              <a:buNone/>
              <a:tabLst>
                <a:tab pos="0" algn="l"/>
              </a:tabLst>
            </a:pPr>
            <a:r>
              <a:rPr lang="de-DE" sz="2000" b="1" strike="noStrike" spc="-1">
                <a:solidFill>
                  <a:schemeClr val="dk1"/>
                </a:solidFill>
                <a:latin typeface="Arial"/>
              </a:rPr>
              <a:t>Untertitel</a:t>
            </a:r>
            <a:endParaRPr lang="de-DE" sz="2000" b="0" strike="noStrike" spc="-1">
              <a:solidFill>
                <a:schemeClr val="dk1"/>
              </a:solidFill>
              <a:latin typeface="Arial"/>
            </a:endParaRPr>
          </a:p>
        </p:txBody>
      </p:sp>
      <p:sp>
        <p:nvSpPr>
          <p:cNvPr id="11" name="PlaceHolder 5"/>
          <p:cNvSpPr>
            <a:spLocks noGrp="1"/>
          </p:cNvSpPr>
          <p:nvPr>
            <p:ph type="body"/>
          </p:nvPr>
        </p:nvSpPr>
        <p:spPr>
          <a:xfrm>
            <a:off x="4833360" y="5342760"/>
            <a:ext cx="5546520" cy="184320"/>
          </a:xfrm>
          <a:prstGeom prst="rect">
            <a:avLst/>
          </a:prstGeom>
          <a:noFill/>
          <a:ln w="0">
            <a:noFill/>
          </a:ln>
        </p:spPr>
        <p:txBody>
          <a:bodyPr lIns="0" tIns="0" rIns="0" bIns="0" anchor="b">
            <a:noAutofit/>
          </a:bodyPr>
          <a:lstStyle/>
          <a:p>
            <a:pPr indent="0" defTabSz="609840">
              <a:lnSpc>
                <a:spcPct val="100000"/>
              </a:lnSpc>
              <a:buNone/>
              <a:tabLst>
                <a:tab pos="0" algn="l"/>
              </a:tabLst>
            </a:pPr>
            <a:r>
              <a:rPr lang="de-CH" sz="1200" b="0" strike="noStrike" spc="-1">
                <a:solidFill>
                  <a:srgbClr val="191919"/>
                </a:solidFill>
                <a:latin typeface="Arial"/>
              </a:rPr>
              <a:t>Vorname Nachname</a:t>
            </a:r>
            <a:endParaRPr lang="de-DE" sz="12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68" name="Gerader Verbinder 48"/>
          <p:cNvCxnSpPr/>
          <p:nvPr/>
        </p:nvCxnSpPr>
        <p:spPr>
          <a:xfrm>
            <a:off x="802800" y="6454800"/>
            <a:ext cx="6120" cy="403560"/>
          </a:xfrm>
          <a:prstGeom prst="straightConnector1">
            <a:avLst/>
          </a:prstGeom>
          <a:ln w="38100">
            <a:solidFill>
              <a:srgbClr val="8C195F"/>
            </a:solidFill>
            <a:round/>
          </a:ln>
        </p:spPr>
      </p:cxnSp>
      <p:pic>
        <p:nvPicPr>
          <p:cNvPr id="69" name="Grafik 9"/>
          <p:cNvPicPr/>
          <p:nvPr/>
        </p:nvPicPr>
        <p:blipFill>
          <a:blip r:embed="rId3"/>
          <a:stretch/>
        </p:blipFill>
        <p:spPr>
          <a:xfrm>
            <a:off x="10758600" y="6244200"/>
            <a:ext cx="1339920" cy="629280"/>
          </a:xfrm>
          <a:prstGeom prst="rect">
            <a:avLst/>
          </a:prstGeom>
          <a:ln w="0">
            <a:noFill/>
          </a:ln>
        </p:spPr>
      </p:pic>
      <p:sp>
        <p:nvSpPr>
          <p:cNvPr id="70" name="PlaceHolder 1"/>
          <p:cNvSpPr>
            <a:spLocks noGrp="1"/>
          </p:cNvSpPr>
          <p:nvPr>
            <p:ph type="dt" idx="21"/>
          </p:nvPr>
        </p:nvSpPr>
        <p:spPr>
          <a:xfrm>
            <a:off x="6494400" y="6453360"/>
            <a:ext cx="3376440" cy="17892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71" name="PlaceHolder 2"/>
          <p:cNvSpPr>
            <a:spLocks noGrp="1"/>
          </p:cNvSpPr>
          <p:nvPr>
            <p:ph type="ftr" idx="22"/>
          </p:nvPr>
        </p:nvSpPr>
        <p:spPr>
          <a:xfrm>
            <a:off x="806400" y="6454800"/>
            <a:ext cx="5363640" cy="332280"/>
          </a:xfrm>
          <a:prstGeom prst="rect">
            <a:avLst/>
          </a:prstGeom>
          <a:noFill/>
          <a:ln w="0">
            <a:noFill/>
          </a:ln>
        </p:spPr>
        <p:txBody>
          <a:bodyPr lIns="10800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&lt;footer&gt;</a:t>
            </a:r>
            <a:endParaRPr lang="en-US" sz="1200" b="0" strike="noStrike" spc="-1">
              <a:solidFill>
                <a:srgbClr val="000000"/>
              </a:solidFill>
              <a:latin typeface="Times New Roman"/>
            </a:endParaRPr>
          </a:p>
        </p:txBody>
      </p:sp>
      <p:sp>
        <p:nvSpPr>
          <p:cNvPr id="72" name="PlaceHolder 3"/>
          <p:cNvSpPr>
            <a:spLocks noGrp="1"/>
          </p:cNvSpPr>
          <p:nvPr>
            <p:ph type="sldNum" idx="23"/>
          </p:nvPr>
        </p:nvSpPr>
        <p:spPr>
          <a:xfrm>
            <a:off x="268920" y="6453360"/>
            <a:ext cx="537120" cy="178920"/>
          </a:xfrm>
          <a:prstGeom prst="rect">
            <a:avLst/>
          </a:prstGeom>
          <a:noFill/>
          <a:ln w="0">
            <a:noFill/>
          </a:ln>
        </p:spPr>
        <p:txBody>
          <a:bodyPr lIns="0" tIns="0" rIns="108000" bIns="0" anchor="t">
            <a:noAutofit/>
          </a:bodyPr>
          <a:lstStyle>
            <a:lvl1pPr indent="0" algn="r" defTabSz="609840">
              <a:lnSpc>
                <a:spcPct val="100000"/>
              </a:lnSpc>
              <a:buNone/>
              <a:defRPr lang="de-CH" sz="1200" b="0" strike="noStrike" spc="-1">
                <a:solidFill>
                  <a:schemeClr val="dk1"/>
                </a:solidFill>
                <a:latin typeface="Arial"/>
              </a:defRPr>
            </a:lvl1pPr>
          </a:lstStyle>
          <a:p>
            <a:pPr indent="0" algn="r" defTabSz="609840">
              <a:lnSpc>
                <a:spcPct val="100000"/>
              </a:lnSpc>
              <a:buNone/>
            </a:pPr>
            <a:fld id="{CAA43DBF-D2E0-4A73-9112-97AEF813592D}" type="slidenum">
              <a:rPr lang="de-CH" sz="1200" b="0" strike="noStrike" spc="-1">
                <a:solidFill>
                  <a:schemeClr val="dk1"/>
                </a:solidFill>
                <a:latin typeface="Arial"/>
              </a:rPr>
              <a:t>‹Nr.›</a:t>
            </a:fld>
            <a:endParaRPr lang="en-US" sz="1200" b="0" strike="noStrike" spc="-1">
              <a:solidFill>
                <a:srgbClr val="000000"/>
              </a:solidFill>
              <a:latin typeface="Times New Roman"/>
            </a:endParaRPr>
          </a:p>
        </p:txBody>
      </p:sp>
      <p:sp>
        <p:nvSpPr>
          <p:cNvPr id="73" name="PlaceHolder 4"/>
          <p:cNvSpPr>
            <a:spLocks noGrp="1"/>
          </p:cNvSpPr>
          <p:nvPr>
            <p:ph type="title"/>
          </p:nvPr>
        </p:nvSpPr>
        <p:spPr>
          <a:xfrm>
            <a:off x="806400" y="692280"/>
            <a:ext cx="11053440" cy="684000"/>
          </a:xfrm>
          <a:prstGeom prst="rect">
            <a:avLst/>
          </a:prstGeom>
          <a:noFill/>
          <a:ln w="0">
            <a:noFill/>
          </a:ln>
        </p:spPr>
        <p:txBody>
          <a:bodyPr lIns="0" tIns="0" rIns="0" bIns="0" anchor="ctr">
            <a:noAutofit/>
          </a:bodyPr>
          <a:lstStyle/>
          <a:p>
            <a:pPr indent="0" defTabSz="609840">
              <a:lnSpc>
                <a:spcPct val="120000"/>
              </a:lnSpc>
              <a:buNone/>
            </a:pPr>
            <a:r>
              <a:rPr lang="de-DE" sz="3200" b="1" strike="noStrike" spc="-1">
                <a:solidFill>
                  <a:schemeClr val="dk2"/>
                </a:solidFill>
                <a:latin typeface="Arial"/>
              </a:rPr>
              <a:t>Mastertitelformat bearbeiten</a:t>
            </a:r>
            <a:endParaRPr lang="de-DE" sz="3200" b="0" strike="noStrike" spc="-1">
              <a:solidFill>
                <a:schemeClr val="dk1"/>
              </a:solidFill>
              <a:latin typeface="Arial"/>
            </a:endParaRPr>
          </a:p>
        </p:txBody>
      </p:sp>
      <p:sp>
        <p:nvSpPr>
          <p:cNvPr id="74" name="PlaceHolder 5"/>
          <p:cNvSpPr>
            <a:spLocks noGrp="1"/>
          </p:cNvSpPr>
          <p:nvPr>
            <p:ph type="body"/>
          </p:nvPr>
        </p:nvSpPr>
        <p:spPr>
          <a:xfrm>
            <a:off x="806400" y="334080"/>
            <a:ext cx="11053440" cy="286200"/>
          </a:xfrm>
          <a:prstGeom prst="rect">
            <a:avLst/>
          </a:prstGeom>
          <a:noFill/>
          <a:ln w="0">
            <a:noFill/>
          </a:ln>
        </p:spPr>
        <p:txBody>
          <a:bodyPr lIns="0" tIns="0" rIns="0" bIns="0" anchor="ctr">
            <a:normAutofit fontScale="89943"/>
          </a:bodyPr>
          <a:lstStyle/>
          <a:p>
            <a:pPr indent="0" defTabSz="609840">
              <a:lnSpc>
                <a:spcPct val="110000"/>
              </a:lnSpc>
              <a:spcBef>
                <a:spcPts val="1199"/>
              </a:spcBef>
              <a:buNone/>
              <a:tabLst>
                <a:tab pos="0" algn="l"/>
              </a:tabLst>
            </a:pPr>
            <a:r>
              <a:rPr lang="de-DE" sz="2000" b="1" strike="noStrike" spc="-1">
                <a:solidFill>
                  <a:schemeClr val="dk1"/>
                </a:solidFill>
                <a:latin typeface="Arial"/>
              </a:rPr>
              <a:t>Thema</a:t>
            </a:r>
            <a:endParaRPr lang="de-DE" sz="2000" b="0" strike="noStrike" spc="-1">
              <a:solidFill>
                <a:schemeClr val="dk1"/>
              </a:solidFill>
              <a:latin typeface="Arial"/>
            </a:endParaRPr>
          </a:p>
        </p:txBody>
      </p:sp>
      <p:sp>
        <p:nvSpPr>
          <p:cNvPr id="75" name="PlaceHolder 6"/>
          <p:cNvSpPr>
            <a:spLocks noGrp="1"/>
          </p:cNvSpPr>
          <p:nvPr>
            <p:ph type="body"/>
          </p:nvPr>
        </p:nvSpPr>
        <p:spPr>
          <a:xfrm>
            <a:off x="806400" y="1449360"/>
            <a:ext cx="5363640" cy="4750920"/>
          </a:xfrm>
          <a:prstGeom prst="rect">
            <a:avLst/>
          </a:prstGeom>
          <a:noFill/>
          <a:ln w="0">
            <a:noFill/>
          </a:ln>
        </p:spPr>
        <p:txBody>
          <a:bodyPr lIns="0" tIns="0" rIns="0" bIns="0" anchor="t">
            <a:noAutofit/>
          </a:bodyPr>
          <a:lstStyle/>
          <a:p>
            <a:pPr marL="252000" indent="-252000" defTabSz="609840">
              <a:lnSpc>
                <a:spcPct val="110000"/>
              </a:lnSpc>
              <a:spcBef>
                <a:spcPts val="1199"/>
              </a:spcBef>
              <a:buClr>
                <a:srgbClr val="8C195F"/>
              </a:buClr>
              <a:buFont typeface="Arial"/>
              <a:buChar char="•"/>
            </a:pPr>
            <a:r>
              <a:rPr lang="de-DE" sz="2000" b="0" strike="noStrike" spc="-1">
                <a:solidFill>
                  <a:schemeClr val="dk1"/>
                </a:solidFill>
                <a:latin typeface="Arial"/>
              </a:rPr>
              <a:t>Mastertextformat bearbeiten</a:t>
            </a:r>
          </a:p>
          <a:p>
            <a:pPr marL="504000" lvl="1" indent="-252000" defTabSz="609840">
              <a:lnSpc>
                <a:spcPct val="110000"/>
              </a:lnSpc>
              <a:spcBef>
                <a:spcPts val="1199"/>
              </a:spcBef>
              <a:buClr>
                <a:srgbClr val="191919"/>
              </a:buClr>
              <a:buSzPct val="80000"/>
              <a:buFont typeface="Arial"/>
              <a:buChar char="•"/>
            </a:pPr>
            <a:r>
              <a:rPr lang="de-DE" sz="1800" b="0" strike="noStrike" spc="-1">
                <a:solidFill>
                  <a:schemeClr val="dk1"/>
                </a:solidFill>
                <a:latin typeface="Arial"/>
              </a:rPr>
              <a:t>Zweite Ebene</a:t>
            </a:r>
          </a:p>
          <a:p>
            <a:pPr marL="756000" lvl="2" indent="-252000" defTabSz="609840">
              <a:lnSpc>
                <a:spcPct val="110000"/>
              </a:lnSpc>
              <a:spcBef>
                <a:spcPts val="1199"/>
              </a:spcBef>
              <a:buClr>
                <a:srgbClr val="191919"/>
              </a:buClr>
              <a:buSzPct val="90000"/>
              <a:buFont typeface="Symbol"/>
              <a:buChar char="-"/>
            </a:pPr>
            <a:r>
              <a:rPr lang="de-DE" sz="1600" b="0" strike="noStrike" spc="-1">
                <a:solidFill>
                  <a:schemeClr val="dk1"/>
                </a:solidFill>
                <a:latin typeface="Arial"/>
              </a:rPr>
              <a:t>Dritte Ebene</a:t>
            </a:r>
          </a:p>
          <a:p>
            <a:pPr marL="1008000" lvl="3"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Vierte Ebene</a:t>
            </a:r>
          </a:p>
          <a:p>
            <a:pPr marL="1260000" lvl="4"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Fünfte Ebene</a:t>
            </a:r>
          </a:p>
        </p:txBody>
      </p:sp>
      <p:sp>
        <p:nvSpPr>
          <p:cNvPr id="76" name="PlaceHolder 7"/>
          <p:cNvSpPr>
            <a:spLocks noGrp="1"/>
          </p:cNvSpPr>
          <p:nvPr>
            <p:ph type="body"/>
          </p:nvPr>
        </p:nvSpPr>
        <p:spPr>
          <a:xfrm>
            <a:off x="6496200" y="1449360"/>
            <a:ext cx="5363640" cy="4750920"/>
          </a:xfrm>
          <a:prstGeom prst="rect">
            <a:avLst/>
          </a:prstGeom>
          <a:noFill/>
          <a:ln w="0">
            <a:noFill/>
          </a:ln>
        </p:spPr>
        <p:txBody>
          <a:bodyPr lIns="0" tIns="0" rIns="0" bIns="0" anchor="t">
            <a:noAutofit/>
          </a:bodyPr>
          <a:lstStyle/>
          <a:p>
            <a:pPr marL="252000" indent="-252000" defTabSz="609840">
              <a:lnSpc>
                <a:spcPct val="110000"/>
              </a:lnSpc>
              <a:spcBef>
                <a:spcPts val="1199"/>
              </a:spcBef>
              <a:buClr>
                <a:srgbClr val="8C195F"/>
              </a:buClr>
              <a:buFont typeface="Arial"/>
              <a:buChar char="•"/>
            </a:pPr>
            <a:r>
              <a:rPr lang="de-DE" sz="2000" b="0" strike="noStrike" spc="-1">
                <a:solidFill>
                  <a:schemeClr val="dk1"/>
                </a:solidFill>
                <a:latin typeface="Arial"/>
              </a:rPr>
              <a:t>Mastertextformat bearbeiten</a:t>
            </a:r>
          </a:p>
          <a:p>
            <a:pPr marL="504000" lvl="1" indent="-252000" defTabSz="609840">
              <a:lnSpc>
                <a:spcPct val="110000"/>
              </a:lnSpc>
              <a:spcBef>
                <a:spcPts val="1199"/>
              </a:spcBef>
              <a:buClr>
                <a:srgbClr val="191919"/>
              </a:buClr>
              <a:buSzPct val="80000"/>
              <a:buFont typeface="Arial"/>
              <a:buChar char="•"/>
            </a:pPr>
            <a:r>
              <a:rPr lang="de-DE" sz="1800" b="0" strike="noStrike" spc="-1">
                <a:solidFill>
                  <a:schemeClr val="dk1"/>
                </a:solidFill>
                <a:latin typeface="Arial"/>
              </a:rPr>
              <a:t>Zweite Ebene</a:t>
            </a:r>
          </a:p>
          <a:p>
            <a:pPr marL="756000" lvl="2" indent="-252000" defTabSz="609840">
              <a:lnSpc>
                <a:spcPct val="110000"/>
              </a:lnSpc>
              <a:spcBef>
                <a:spcPts val="1199"/>
              </a:spcBef>
              <a:buClr>
                <a:srgbClr val="191919"/>
              </a:buClr>
              <a:buSzPct val="90000"/>
              <a:buFont typeface="Symbol"/>
              <a:buChar char="-"/>
            </a:pPr>
            <a:r>
              <a:rPr lang="de-DE" sz="1600" b="0" strike="noStrike" spc="-1">
                <a:solidFill>
                  <a:schemeClr val="dk1"/>
                </a:solidFill>
                <a:latin typeface="Arial"/>
              </a:rPr>
              <a:t>Dritte Ebene</a:t>
            </a:r>
          </a:p>
          <a:p>
            <a:pPr marL="1008000" lvl="3"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Vierte Ebene</a:t>
            </a:r>
          </a:p>
          <a:p>
            <a:pPr marL="1260000" lvl="4"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Fünfte Ebene</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77" name="Gerader Verbinder 48"/>
          <p:cNvCxnSpPr/>
          <p:nvPr/>
        </p:nvCxnSpPr>
        <p:spPr>
          <a:xfrm>
            <a:off x="802800" y="6454800"/>
            <a:ext cx="6120" cy="403560"/>
          </a:xfrm>
          <a:prstGeom prst="straightConnector1">
            <a:avLst/>
          </a:prstGeom>
          <a:ln w="38100">
            <a:solidFill>
              <a:srgbClr val="8C195F"/>
            </a:solidFill>
            <a:round/>
          </a:ln>
        </p:spPr>
      </p:cxnSp>
      <p:pic>
        <p:nvPicPr>
          <p:cNvPr id="78" name="Grafik 9"/>
          <p:cNvPicPr/>
          <p:nvPr/>
        </p:nvPicPr>
        <p:blipFill>
          <a:blip r:embed="rId3"/>
          <a:stretch/>
        </p:blipFill>
        <p:spPr>
          <a:xfrm>
            <a:off x="10758600" y="6244200"/>
            <a:ext cx="1339920" cy="629280"/>
          </a:xfrm>
          <a:prstGeom prst="rect">
            <a:avLst/>
          </a:prstGeom>
          <a:ln w="0">
            <a:noFill/>
          </a:ln>
        </p:spPr>
      </p:pic>
      <p:sp>
        <p:nvSpPr>
          <p:cNvPr id="79" name="PlaceHolder 1"/>
          <p:cNvSpPr>
            <a:spLocks noGrp="1"/>
          </p:cNvSpPr>
          <p:nvPr>
            <p:ph type="dt" idx="24"/>
          </p:nvPr>
        </p:nvSpPr>
        <p:spPr>
          <a:xfrm>
            <a:off x="6494400" y="6453360"/>
            <a:ext cx="3376440" cy="17892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80" name="PlaceHolder 2"/>
          <p:cNvSpPr>
            <a:spLocks noGrp="1"/>
          </p:cNvSpPr>
          <p:nvPr>
            <p:ph type="ftr" idx="25"/>
          </p:nvPr>
        </p:nvSpPr>
        <p:spPr>
          <a:xfrm>
            <a:off x="806400" y="6454800"/>
            <a:ext cx="5363640" cy="332280"/>
          </a:xfrm>
          <a:prstGeom prst="rect">
            <a:avLst/>
          </a:prstGeom>
          <a:noFill/>
          <a:ln w="0">
            <a:noFill/>
          </a:ln>
        </p:spPr>
        <p:txBody>
          <a:bodyPr lIns="10800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&lt;footer&gt;</a:t>
            </a:r>
            <a:endParaRPr lang="en-US" sz="1200" b="0" strike="noStrike" spc="-1">
              <a:solidFill>
                <a:srgbClr val="000000"/>
              </a:solidFill>
              <a:latin typeface="Times New Roman"/>
            </a:endParaRPr>
          </a:p>
        </p:txBody>
      </p:sp>
      <p:sp>
        <p:nvSpPr>
          <p:cNvPr id="81" name="PlaceHolder 3"/>
          <p:cNvSpPr>
            <a:spLocks noGrp="1"/>
          </p:cNvSpPr>
          <p:nvPr>
            <p:ph type="sldNum" idx="26"/>
          </p:nvPr>
        </p:nvSpPr>
        <p:spPr>
          <a:xfrm>
            <a:off x="268920" y="6453360"/>
            <a:ext cx="537120" cy="178920"/>
          </a:xfrm>
          <a:prstGeom prst="rect">
            <a:avLst/>
          </a:prstGeom>
          <a:noFill/>
          <a:ln w="0">
            <a:noFill/>
          </a:ln>
        </p:spPr>
        <p:txBody>
          <a:bodyPr lIns="0" tIns="0" rIns="108000" bIns="0" anchor="t">
            <a:noAutofit/>
          </a:bodyPr>
          <a:lstStyle>
            <a:lvl1pPr indent="0" algn="r" defTabSz="609840">
              <a:lnSpc>
                <a:spcPct val="100000"/>
              </a:lnSpc>
              <a:buNone/>
              <a:defRPr lang="de-CH" sz="1200" b="0" strike="noStrike" spc="-1">
                <a:solidFill>
                  <a:schemeClr val="dk1"/>
                </a:solidFill>
                <a:latin typeface="Arial"/>
              </a:defRPr>
            </a:lvl1pPr>
          </a:lstStyle>
          <a:p>
            <a:pPr indent="0" algn="r" defTabSz="609840">
              <a:lnSpc>
                <a:spcPct val="100000"/>
              </a:lnSpc>
              <a:buNone/>
            </a:pPr>
            <a:fld id="{0FAED601-85C8-4E88-BF90-457305940FB0}" type="slidenum">
              <a:rPr lang="de-CH" sz="1200" b="0" strike="noStrike" spc="-1">
                <a:solidFill>
                  <a:schemeClr val="dk1"/>
                </a:solidFill>
                <a:latin typeface="Arial"/>
              </a:rPr>
              <a:t>‹Nr.›</a:t>
            </a:fld>
            <a:endParaRPr lang="en-US" sz="1200" b="0" strike="noStrike" spc="-1">
              <a:solidFill>
                <a:srgbClr val="000000"/>
              </a:solidFill>
              <a:latin typeface="Times New Roman"/>
            </a:endParaRPr>
          </a:p>
        </p:txBody>
      </p:sp>
      <p:sp>
        <p:nvSpPr>
          <p:cNvPr id="82" name="PlaceHolder 4"/>
          <p:cNvSpPr>
            <a:spLocks noGrp="1"/>
          </p:cNvSpPr>
          <p:nvPr>
            <p:ph type="body"/>
          </p:nvPr>
        </p:nvSpPr>
        <p:spPr>
          <a:xfrm>
            <a:off x="806400" y="1449360"/>
            <a:ext cx="5364360" cy="358560"/>
          </a:xfrm>
          <a:prstGeom prst="rect">
            <a:avLst/>
          </a:prstGeom>
          <a:noFill/>
          <a:ln w="0">
            <a:noFill/>
          </a:ln>
        </p:spPr>
        <p:txBody>
          <a:bodyPr lIns="0" tIns="0" rIns="0" bIns="0" anchor="ctr">
            <a:normAutofit/>
          </a:bodyPr>
          <a:lstStyle/>
          <a:p>
            <a:pPr indent="0" defTabSz="609840">
              <a:lnSpc>
                <a:spcPct val="110000"/>
              </a:lnSpc>
              <a:spcBef>
                <a:spcPts val="1199"/>
              </a:spcBef>
              <a:buNone/>
              <a:tabLst>
                <a:tab pos="0" algn="l"/>
              </a:tabLst>
            </a:pPr>
            <a:r>
              <a:rPr lang="de-DE" sz="2000" b="1" strike="noStrike" spc="-1">
                <a:solidFill>
                  <a:schemeClr val="dk1"/>
                </a:solidFill>
                <a:latin typeface="Arial"/>
              </a:rPr>
              <a:t>Überschrift</a:t>
            </a:r>
            <a:endParaRPr lang="de-DE" sz="2000" b="0" strike="noStrike" spc="-1">
              <a:solidFill>
                <a:schemeClr val="dk1"/>
              </a:solidFill>
              <a:latin typeface="Arial"/>
            </a:endParaRPr>
          </a:p>
        </p:txBody>
      </p:sp>
      <p:sp>
        <p:nvSpPr>
          <p:cNvPr id="83" name="PlaceHolder 5"/>
          <p:cNvSpPr>
            <a:spLocks noGrp="1"/>
          </p:cNvSpPr>
          <p:nvPr>
            <p:ph type="body"/>
          </p:nvPr>
        </p:nvSpPr>
        <p:spPr>
          <a:xfrm>
            <a:off x="6505200" y="1449360"/>
            <a:ext cx="5353560" cy="358560"/>
          </a:xfrm>
          <a:prstGeom prst="rect">
            <a:avLst/>
          </a:prstGeom>
          <a:noFill/>
          <a:ln w="0">
            <a:noFill/>
          </a:ln>
        </p:spPr>
        <p:txBody>
          <a:bodyPr lIns="0" tIns="0" rIns="0" bIns="0" anchor="ctr">
            <a:normAutofit/>
          </a:bodyPr>
          <a:lstStyle/>
          <a:p>
            <a:pPr indent="0" defTabSz="609840">
              <a:lnSpc>
                <a:spcPct val="110000"/>
              </a:lnSpc>
              <a:spcBef>
                <a:spcPts val="1199"/>
              </a:spcBef>
              <a:buNone/>
              <a:tabLst>
                <a:tab pos="0" algn="l"/>
              </a:tabLst>
            </a:pPr>
            <a:r>
              <a:rPr lang="de-DE" sz="2000" b="1" strike="noStrike" spc="-1">
                <a:solidFill>
                  <a:schemeClr val="dk1"/>
                </a:solidFill>
                <a:latin typeface="Arial"/>
              </a:rPr>
              <a:t>Überschrift</a:t>
            </a:r>
            <a:endParaRPr lang="de-DE" sz="2000" b="0" strike="noStrike" spc="-1">
              <a:solidFill>
                <a:schemeClr val="dk1"/>
              </a:solidFill>
              <a:latin typeface="Arial"/>
            </a:endParaRPr>
          </a:p>
        </p:txBody>
      </p:sp>
      <p:sp>
        <p:nvSpPr>
          <p:cNvPr id="84" name="PlaceHolder 6"/>
          <p:cNvSpPr>
            <a:spLocks noGrp="1"/>
          </p:cNvSpPr>
          <p:nvPr>
            <p:ph type="body"/>
          </p:nvPr>
        </p:nvSpPr>
        <p:spPr>
          <a:xfrm>
            <a:off x="806400" y="334080"/>
            <a:ext cx="11053440" cy="286200"/>
          </a:xfrm>
          <a:prstGeom prst="rect">
            <a:avLst/>
          </a:prstGeom>
          <a:noFill/>
          <a:ln w="0">
            <a:noFill/>
          </a:ln>
        </p:spPr>
        <p:txBody>
          <a:bodyPr lIns="0" tIns="0" rIns="0" bIns="0" anchor="ctr">
            <a:normAutofit fontScale="89943"/>
          </a:bodyPr>
          <a:lstStyle/>
          <a:p>
            <a:pPr indent="0" defTabSz="609840">
              <a:lnSpc>
                <a:spcPct val="110000"/>
              </a:lnSpc>
              <a:spcBef>
                <a:spcPts val="1199"/>
              </a:spcBef>
              <a:buNone/>
              <a:tabLst>
                <a:tab pos="0" algn="l"/>
              </a:tabLst>
            </a:pPr>
            <a:r>
              <a:rPr lang="de-DE" sz="2000" b="1" strike="noStrike" spc="-1">
                <a:solidFill>
                  <a:schemeClr val="dk1"/>
                </a:solidFill>
                <a:latin typeface="Arial"/>
              </a:rPr>
              <a:t>Thema</a:t>
            </a:r>
            <a:endParaRPr lang="de-DE" sz="2000" b="0" strike="noStrike" spc="-1">
              <a:solidFill>
                <a:schemeClr val="dk1"/>
              </a:solidFill>
              <a:latin typeface="Arial"/>
            </a:endParaRPr>
          </a:p>
        </p:txBody>
      </p:sp>
      <p:sp>
        <p:nvSpPr>
          <p:cNvPr id="85" name="PlaceHolder 7"/>
          <p:cNvSpPr>
            <a:spLocks noGrp="1"/>
          </p:cNvSpPr>
          <p:nvPr>
            <p:ph type="title"/>
          </p:nvPr>
        </p:nvSpPr>
        <p:spPr>
          <a:xfrm>
            <a:off x="806400" y="692280"/>
            <a:ext cx="11053440" cy="684000"/>
          </a:xfrm>
          <a:prstGeom prst="rect">
            <a:avLst/>
          </a:prstGeom>
          <a:noFill/>
          <a:ln w="0">
            <a:noFill/>
          </a:ln>
        </p:spPr>
        <p:txBody>
          <a:bodyPr lIns="0" tIns="0" rIns="0" bIns="0" anchor="ctr">
            <a:noAutofit/>
          </a:bodyPr>
          <a:lstStyle/>
          <a:p>
            <a:pPr indent="0" defTabSz="609840">
              <a:lnSpc>
                <a:spcPct val="120000"/>
              </a:lnSpc>
              <a:buNone/>
            </a:pPr>
            <a:r>
              <a:rPr lang="de-DE" sz="3200" b="1" strike="noStrike" spc="-1">
                <a:solidFill>
                  <a:schemeClr val="dk2"/>
                </a:solidFill>
                <a:latin typeface="Arial"/>
              </a:rPr>
              <a:t>Mastertitelformat bearbeiten</a:t>
            </a:r>
            <a:endParaRPr lang="de-DE" sz="3200" b="0" strike="noStrike" spc="-1">
              <a:solidFill>
                <a:schemeClr val="dk1"/>
              </a:solidFill>
              <a:latin typeface="Arial"/>
            </a:endParaRPr>
          </a:p>
        </p:txBody>
      </p:sp>
      <p:sp>
        <p:nvSpPr>
          <p:cNvPr id="86" name="PlaceHolder 8"/>
          <p:cNvSpPr>
            <a:spLocks noGrp="1"/>
          </p:cNvSpPr>
          <p:nvPr>
            <p:ph type="body"/>
          </p:nvPr>
        </p:nvSpPr>
        <p:spPr>
          <a:xfrm>
            <a:off x="806400" y="1881360"/>
            <a:ext cx="5363640" cy="4319280"/>
          </a:xfrm>
          <a:prstGeom prst="rect">
            <a:avLst/>
          </a:prstGeom>
          <a:noFill/>
          <a:ln w="0">
            <a:noFill/>
          </a:ln>
        </p:spPr>
        <p:txBody>
          <a:bodyPr lIns="0" tIns="0" rIns="0" bIns="0" anchor="t">
            <a:noAutofit/>
          </a:bodyPr>
          <a:lstStyle/>
          <a:p>
            <a:pPr marL="252000" indent="-252000" defTabSz="609840">
              <a:lnSpc>
                <a:spcPct val="110000"/>
              </a:lnSpc>
              <a:spcBef>
                <a:spcPts val="1199"/>
              </a:spcBef>
              <a:buClr>
                <a:srgbClr val="8C195F"/>
              </a:buClr>
              <a:buFont typeface="Arial"/>
              <a:buChar char="•"/>
            </a:pPr>
            <a:r>
              <a:rPr lang="de-DE" sz="2000" b="0" strike="noStrike" spc="-1">
                <a:solidFill>
                  <a:schemeClr val="dk1"/>
                </a:solidFill>
                <a:latin typeface="Arial"/>
              </a:rPr>
              <a:t>Mastertextformat bearbeiten</a:t>
            </a:r>
          </a:p>
          <a:p>
            <a:pPr marL="504000" lvl="1" indent="-252000" defTabSz="609840">
              <a:lnSpc>
                <a:spcPct val="110000"/>
              </a:lnSpc>
              <a:spcBef>
                <a:spcPts val="1199"/>
              </a:spcBef>
              <a:buClr>
                <a:srgbClr val="191919"/>
              </a:buClr>
              <a:buSzPct val="80000"/>
              <a:buFont typeface="Arial"/>
              <a:buChar char="•"/>
            </a:pPr>
            <a:r>
              <a:rPr lang="de-DE" sz="1800" b="0" strike="noStrike" spc="-1">
                <a:solidFill>
                  <a:schemeClr val="dk1"/>
                </a:solidFill>
                <a:latin typeface="Arial"/>
              </a:rPr>
              <a:t>Zweite Ebene</a:t>
            </a:r>
          </a:p>
          <a:p>
            <a:pPr marL="756000" lvl="2" indent="-252000" defTabSz="609840">
              <a:lnSpc>
                <a:spcPct val="110000"/>
              </a:lnSpc>
              <a:spcBef>
                <a:spcPts val="1199"/>
              </a:spcBef>
              <a:buClr>
                <a:srgbClr val="191919"/>
              </a:buClr>
              <a:buSzPct val="90000"/>
              <a:buFont typeface="Symbol"/>
              <a:buChar char="-"/>
            </a:pPr>
            <a:r>
              <a:rPr lang="de-DE" sz="1600" b="0" strike="noStrike" spc="-1">
                <a:solidFill>
                  <a:schemeClr val="dk1"/>
                </a:solidFill>
                <a:latin typeface="Arial"/>
              </a:rPr>
              <a:t>Dritte Ebene</a:t>
            </a:r>
          </a:p>
          <a:p>
            <a:pPr marL="1008000" lvl="3"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Vierte Ebene</a:t>
            </a:r>
          </a:p>
          <a:p>
            <a:pPr marL="1260000" lvl="4"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Fünfte Ebene</a:t>
            </a:r>
          </a:p>
        </p:txBody>
      </p:sp>
      <p:sp>
        <p:nvSpPr>
          <p:cNvPr id="87" name="PlaceHolder 9"/>
          <p:cNvSpPr>
            <a:spLocks noGrp="1"/>
          </p:cNvSpPr>
          <p:nvPr>
            <p:ph type="body"/>
          </p:nvPr>
        </p:nvSpPr>
        <p:spPr>
          <a:xfrm>
            <a:off x="6494400" y="1881360"/>
            <a:ext cx="5363640" cy="4319280"/>
          </a:xfrm>
          <a:prstGeom prst="rect">
            <a:avLst/>
          </a:prstGeom>
          <a:noFill/>
          <a:ln w="0">
            <a:noFill/>
          </a:ln>
        </p:spPr>
        <p:txBody>
          <a:bodyPr lIns="0" tIns="0" rIns="0" bIns="0" anchor="t">
            <a:noAutofit/>
          </a:bodyPr>
          <a:lstStyle/>
          <a:p>
            <a:pPr marL="252000" indent="-252000" defTabSz="609840">
              <a:lnSpc>
                <a:spcPct val="110000"/>
              </a:lnSpc>
              <a:spcBef>
                <a:spcPts val="1199"/>
              </a:spcBef>
              <a:buClr>
                <a:srgbClr val="8C195F"/>
              </a:buClr>
              <a:buFont typeface="Arial"/>
              <a:buChar char="•"/>
            </a:pPr>
            <a:r>
              <a:rPr lang="de-DE" sz="2000" b="0" strike="noStrike" spc="-1">
                <a:solidFill>
                  <a:schemeClr val="dk1"/>
                </a:solidFill>
                <a:latin typeface="Arial"/>
              </a:rPr>
              <a:t>Mastertextformat bearbeiten</a:t>
            </a:r>
          </a:p>
          <a:p>
            <a:pPr marL="504000" lvl="1" indent="-252000" defTabSz="609840">
              <a:lnSpc>
                <a:spcPct val="110000"/>
              </a:lnSpc>
              <a:spcBef>
                <a:spcPts val="1199"/>
              </a:spcBef>
              <a:buClr>
                <a:srgbClr val="191919"/>
              </a:buClr>
              <a:buSzPct val="80000"/>
              <a:buFont typeface="Arial"/>
              <a:buChar char="•"/>
            </a:pPr>
            <a:r>
              <a:rPr lang="de-DE" sz="1800" b="0" strike="noStrike" spc="-1">
                <a:solidFill>
                  <a:schemeClr val="dk1"/>
                </a:solidFill>
                <a:latin typeface="Arial"/>
              </a:rPr>
              <a:t>Zweite Ebene</a:t>
            </a:r>
          </a:p>
          <a:p>
            <a:pPr marL="756000" lvl="2" indent="-252000" defTabSz="609840">
              <a:lnSpc>
                <a:spcPct val="110000"/>
              </a:lnSpc>
              <a:spcBef>
                <a:spcPts val="1199"/>
              </a:spcBef>
              <a:buClr>
                <a:srgbClr val="191919"/>
              </a:buClr>
              <a:buSzPct val="90000"/>
              <a:buFont typeface="Symbol"/>
              <a:buChar char="-"/>
            </a:pPr>
            <a:r>
              <a:rPr lang="de-DE" sz="1600" b="0" strike="noStrike" spc="-1">
                <a:solidFill>
                  <a:schemeClr val="dk1"/>
                </a:solidFill>
                <a:latin typeface="Arial"/>
              </a:rPr>
              <a:t>Dritte Ebene</a:t>
            </a:r>
          </a:p>
          <a:p>
            <a:pPr marL="1008000" lvl="3"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Vierte Ebene</a:t>
            </a:r>
          </a:p>
          <a:p>
            <a:pPr marL="1260000" lvl="4"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Fünfte Ebene</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88" name="Gerader Verbinder 48"/>
          <p:cNvCxnSpPr/>
          <p:nvPr/>
        </p:nvCxnSpPr>
        <p:spPr>
          <a:xfrm>
            <a:off x="802800" y="6454800"/>
            <a:ext cx="6120" cy="403560"/>
          </a:xfrm>
          <a:prstGeom prst="straightConnector1">
            <a:avLst/>
          </a:prstGeom>
          <a:ln w="38100">
            <a:solidFill>
              <a:srgbClr val="8C195F"/>
            </a:solidFill>
            <a:round/>
          </a:ln>
        </p:spPr>
      </p:cxnSp>
      <p:pic>
        <p:nvPicPr>
          <p:cNvPr id="89" name="Grafik 9"/>
          <p:cNvPicPr/>
          <p:nvPr/>
        </p:nvPicPr>
        <p:blipFill>
          <a:blip r:embed="rId3"/>
          <a:stretch/>
        </p:blipFill>
        <p:spPr>
          <a:xfrm>
            <a:off x="10758600" y="6244200"/>
            <a:ext cx="1339920" cy="629280"/>
          </a:xfrm>
          <a:prstGeom prst="rect">
            <a:avLst/>
          </a:prstGeom>
          <a:ln w="0">
            <a:noFill/>
          </a:ln>
        </p:spPr>
      </p:pic>
      <p:sp>
        <p:nvSpPr>
          <p:cNvPr id="90" name="PlaceHolder 1"/>
          <p:cNvSpPr>
            <a:spLocks noGrp="1"/>
          </p:cNvSpPr>
          <p:nvPr>
            <p:ph type="body"/>
          </p:nvPr>
        </p:nvSpPr>
        <p:spPr>
          <a:xfrm>
            <a:off x="7431840" y="333360"/>
            <a:ext cx="4428000" cy="5866920"/>
          </a:xfrm>
          <a:prstGeom prst="rect">
            <a:avLst/>
          </a:prstGeom>
          <a:solidFill>
            <a:schemeClr val="lt2"/>
          </a:solidFill>
          <a:ln w="0">
            <a:noFill/>
          </a:ln>
        </p:spPr>
        <p:txBody>
          <a:bodyPr lIns="216000" tIns="108000" rIns="90000" bIns="45000" anchor="t">
            <a:normAutofit/>
          </a:bodyPr>
          <a:lstStyle/>
          <a:p>
            <a:pPr indent="0" defTabSz="609840">
              <a:lnSpc>
                <a:spcPct val="100000"/>
              </a:lnSpc>
              <a:buNone/>
              <a:tabLst>
                <a:tab pos="0" algn="l"/>
              </a:tabLst>
            </a:pPr>
            <a:r>
              <a:rPr lang="de-CH" sz="2000" b="0" strike="noStrike" spc="-1">
                <a:solidFill>
                  <a:schemeClr val="dk1"/>
                </a:solidFill>
                <a:latin typeface="Arial"/>
              </a:rPr>
              <a:t>Bild über das Bild-Icon einfügen</a:t>
            </a:r>
            <a:endParaRPr lang="de-DE" sz="2000" b="0" strike="noStrike" spc="-1">
              <a:solidFill>
                <a:schemeClr val="dk1"/>
              </a:solidFill>
              <a:latin typeface="Arial"/>
            </a:endParaRPr>
          </a:p>
        </p:txBody>
      </p:sp>
      <p:sp>
        <p:nvSpPr>
          <p:cNvPr id="91" name="PlaceHolder 2"/>
          <p:cNvSpPr>
            <a:spLocks noGrp="1"/>
          </p:cNvSpPr>
          <p:nvPr>
            <p:ph type="dt" idx="27"/>
          </p:nvPr>
        </p:nvSpPr>
        <p:spPr>
          <a:xfrm>
            <a:off x="6494400" y="6453360"/>
            <a:ext cx="3376440" cy="17892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92" name="PlaceHolder 3"/>
          <p:cNvSpPr>
            <a:spLocks noGrp="1"/>
          </p:cNvSpPr>
          <p:nvPr>
            <p:ph type="ftr" idx="28"/>
          </p:nvPr>
        </p:nvSpPr>
        <p:spPr>
          <a:xfrm>
            <a:off x="806400" y="6454800"/>
            <a:ext cx="5363640" cy="332280"/>
          </a:xfrm>
          <a:prstGeom prst="rect">
            <a:avLst/>
          </a:prstGeom>
          <a:noFill/>
          <a:ln w="0">
            <a:noFill/>
          </a:ln>
        </p:spPr>
        <p:txBody>
          <a:bodyPr lIns="10800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&lt;footer&gt;</a:t>
            </a:r>
            <a:endParaRPr lang="en-US" sz="1200" b="0" strike="noStrike" spc="-1">
              <a:solidFill>
                <a:srgbClr val="000000"/>
              </a:solidFill>
              <a:latin typeface="Times New Roman"/>
            </a:endParaRPr>
          </a:p>
        </p:txBody>
      </p:sp>
      <p:sp>
        <p:nvSpPr>
          <p:cNvPr id="93" name="PlaceHolder 4"/>
          <p:cNvSpPr>
            <a:spLocks noGrp="1"/>
          </p:cNvSpPr>
          <p:nvPr>
            <p:ph type="sldNum" idx="29"/>
          </p:nvPr>
        </p:nvSpPr>
        <p:spPr>
          <a:xfrm>
            <a:off x="268920" y="6453360"/>
            <a:ext cx="537120" cy="178920"/>
          </a:xfrm>
          <a:prstGeom prst="rect">
            <a:avLst/>
          </a:prstGeom>
          <a:noFill/>
          <a:ln w="0">
            <a:noFill/>
          </a:ln>
        </p:spPr>
        <p:txBody>
          <a:bodyPr lIns="0" tIns="0" rIns="108000" bIns="0" anchor="t">
            <a:noAutofit/>
          </a:bodyPr>
          <a:lstStyle>
            <a:lvl1pPr indent="0" algn="r" defTabSz="609840">
              <a:lnSpc>
                <a:spcPct val="100000"/>
              </a:lnSpc>
              <a:buNone/>
              <a:defRPr lang="de-CH" sz="1200" b="0" strike="noStrike" spc="-1">
                <a:solidFill>
                  <a:schemeClr val="dk1"/>
                </a:solidFill>
                <a:latin typeface="Arial"/>
              </a:defRPr>
            </a:lvl1pPr>
          </a:lstStyle>
          <a:p>
            <a:pPr indent="0" algn="r" defTabSz="609840">
              <a:lnSpc>
                <a:spcPct val="100000"/>
              </a:lnSpc>
              <a:buNone/>
            </a:pPr>
            <a:fld id="{240AB0CA-F710-4D22-A644-726169638310}" type="slidenum">
              <a:rPr lang="de-CH" sz="1200" b="0" strike="noStrike" spc="-1">
                <a:solidFill>
                  <a:schemeClr val="dk1"/>
                </a:solidFill>
                <a:latin typeface="Arial"/>
              </a:rPr>
              <a:t>‹Nr.›</a:t>
            </a:fld>
            <a:endParaRPr lang="en-US" sz="1200" b="0" strike="noStrike" spc="-1">
              <a:solidFill>
                <a:srgbClr val="000000"/>
              </a:solidFill>
              <a:latin typeface="Times New Roman"/>
            </a:endParaRPr>
          </a:p>
        </p:txBody>
      </p:sp>
      <p:sp>
        <p:nvSpPr>
          <p:cNvPr id="94" name="PlaceHolder 5"/>
          <p:cNvSpPr>
            <a:spLocks noGrp="1"/>
          </p:cNvSpPr>
          <p:nvPr>
            <p:ph type="body"/>
          </p:nvPr>
        </p:nvSpPr>
        <p:spPr>
          <a:xfrm>
            <a:off x="806400" y="1449360"/>
            <a:ext cx="6337080" cy="4750920"/>
          </a:xfrm>
          <a:prstGeom prst="rect">
            <a:avLst/>
          </a:prstGeom>
          <a:noFill/>
          <a:ln w="0">
            <a:noFill/>
          </a:ln>
        </p:spPr>
        <p:txBody>
          <a:bodyPr lIns="0" tIns="0" rIns="0" bIns="0" anchor="t">
            <a:noAutofit/>
          </a:bodyPr>
          <a:lstStyle/>
          <a:p>
            <a:pPr marL="252000" indent="-252000" defTabSz="609840">
              <a:lnSpc>
                <a:spcPct val="110000"/>
              </a:lnSpc>
              <a:spcBef>
                <a:spcPts val="1199"/>
              </a:spcBef>
              <a:buClr>
                <a:srgbClr val="8C195F"/>
              </a:buClr>
              <a:buFont typeface="Arial"/>
              <a:buChar char="•"/>
            </a:pPr>
            <a:r>
              <a:rPr lang="de-DE" sz="2000" b="0" strike="noStrike" spc="-1">
                <a:solidFill>
                  <a:schemeClr val="dk1"/>
                </a:solidFill>
                <a:latin typeface="Arial"/>
              </a:rPr>
              <a:t>Mastertextformat bearbeiten</a:t>
            </a:r>
          </a:p>
          <a:p>
            <a:pPr marL="504000" lvl="1" indent="-252000" defTabSz="609840">
              <a:lnSpc>
                <a:spcPct val="110000"/>
              </a:lnSpc>
              <a:spcBef>
                <a:spcPts val="1199"/>
              </a:spcBef>
              <a:buClr>
                <a:srgbClr val="191919"/>
              </a:buClr>
              <a:buSzPct val="80000"/>
              <a:buFont typeface="Arial"/>
              <a:buChar char="•"/>
            </a:pPr>
            <a:r>
              <a:rPr lang="de-DE" sz="1800" b="0" strike="noStrike" spc="-1">
                <a:solidFill>
                  <a:schemeClr val="dk1"/>
                </a:solidFill>
                <a:latin typeface="Arial"/>
              </a:rPr>
              <a:t>Zweite Ebene</a:t>
            </a:r>
          </a:p>
          <a:p>
            <a:pPr marL="756000" lvl="2" indent="-252000" defTabSz="609840">
              <a:lnSpc>
                <a:spcPct val="110000"/>
              </a:lnSpc>
              <a:spcBef>
                <a:spcPts val="1199"/>
              </a:spcBef>
              <a:buClr>
                <a:srgbClr val="191919"/>
              </a:buClr>
              <a:buSzPct val="90000"/>
              <a:buFont typeface="Symbol"/>
              <a:buChar char="-"/>
            </a:pPr>
            <a:r>
              <a:rPr lang="de-DE" sz="1600" b="0" strike="noStrike" spc="-1">
                <a:solidFill>
                  <a:schemeClr val="dk1"/>
                </a:solidFill>
                <a:latin typeface="Arial"/>
              </a:rPr>
              <a:t>Dritte Ebene</a:t>
            </a:r>
          </a:p>
          <a:p>
            <a:pPr marL="1008000" lvl="3"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Vierte Ebene</a:t>
            </a:r>
          </a:p>
          <a:p>
            <a:pPr marL="1260000" lvl="4"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Fünfte Ebene</a:t>
            </a:r>
          </a:p>
        </p:txBody>
      </p:sp>
      <p:sp>
        <p:nvSpPr>
          <p:cNvPr id="95" name="PlaceHolder 6"/>
          <p:cNvSpPr>
            <a:spLocks noGrp="1"/>
          </p:cNvSpPr>
          <p:nvPr>
            <p:ph type="body"/>
          </p:nvPr>
        </p:nvSpPr>
        <p:spPr>
          <a:xfrm>
            <a:off x="806400" y="334080"/>
            <a:ext cx="6337080" cy="286200"/>
          </a:xfrm>
          <a:prstGeom prst="rect">
            <a:avLst/>
          </a:prstGeom>
          <a:noFill/>
          <a:ln w="0">
            <a:noFill/>
          </a:ln>
        </p:spPr>
        <p:txBody>
          <a:bodyPr lIns="0" tIns="0" rIns="0" bIns="0" anchor="ctr">
            <a:normAutofit fontScale="89943"/>
          </a:bodyPr>
          <a:lstStyle/>
          <a:p>
            <a:pPr indent="0" defTabSz="609840">
              <a:lnSpc>
                <a:spcPct val="110000"/>
              </a:lnSpc>
              <a:spcBef>
                <a:spcPts val="1199"/>
              </a:spcBef>
              <a:buNone/>
              <a:tabLst>
                <a:tab pos="0" algn="l"/>
              </a:tabLst>
            </a:pPr>
            <a:r>
              <a:rPr lang="de-DE" sz="2000" b="1" strike="noStrike" spc="-1">
                <a:solidFill>
                  <a:schemeClr val="dk1"/>
                </a:solidFill>
                <a:latin typeface="Arial"/>
              </a:rPr>
              <a:t>Thema</a:t>
            </a:r>
            <a:endParaRPr lang="de-DE" sz="2000" b="0" strike="noStrike" spc="-1">
              <a:solidFill>
                <a:schemeClr val="dk1"/>
              </a:solidFill>
              <a:latin typeface="Arial"/>
            </a:endParaRPr>
          </a:p>
        </p:txBody>
      </p:sp>
      <p:sp>
        <p:nvSpPr>
          <p:cNvPr id="96" name="PlaceHolder 7"/>
          <p:cNvSpPr>
            <a:spLocks noGrp="1"/>
          </p:cNvSpPr>
          <p:nvPr>
            <p:ph type="title"/>
          </p:nvPr>
        </p:nvSpPr>
        <p:spPr>
          <a:xfrm>
            <a:off x="806400" y="692280"/>
            <a:ext cx="6337080" cy="684000"/>
          </a:xfrm>
          <a:prstGeom prst="rect">
            <a:avLst/>
          </a:prstGeom>
          <a:noFill/>
          <a:ln w="0">
            <a:noFill/>
          </a:ln>
        </p:spPr>
        <p:txBody>
          <a:bodyPr lIns="0" tIns="0" rIns="0" bIns="0" anchor="ctr">
            <a:noAutofit/>
          </a:bodyPr>
          <a:lstStyle/>
          <a:p>
            <a:pPr indent="0" defTabSz="609840">
              <a:lnSpc>
                <a:spcPct val="100000"/>
              </a:lnSpc>
              <a:buNone/>
            </a:pPr>
            <a:r>
              <a:rPr lang="de-DE" sz="2800" b="1" strike="noStrike" spc="-1">
                <a:solidFill>
                  <a:schemeClr val="dk2"/>
                </a:solidFill>
                <a:latin typeface="Arial"/>
              </a:rPr>
              <a:t>Mastertitelformat bearbeiten</a:t>
            </a:r>
            <a:endParaRPr lang="de-DE" sz="28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12" name="Gerader Verbinder 48"/>
          <p:cNvCxnSpPr/>
          <p:nvPr/>
        </p:nvCxnSpPr>
        <p:spPr>
          <a:xfrm>
            <a:off x="802800" y="6454800"/>
            <a:ext cx="6120" cy="403560"/>
          </a:xfrm>
          <a:prstGeom prst="straightConnector1">
            <a:avLst/>
          </a:prstGeom>
          <a:ln w="38100">
            <a:solidFill>
              <a:srgbClr val="8C195F"/>
            </a:solidFill>
            <a:round/>
          </a:ln>
        </p:spPr>
      </p:cxnSp>
      <p:pic>
        <p:nvPicPr>
          <p:cNvPr id="13" name="Grafik 9"/>
          <p:cNvPicPr/>
          <p:nvPr/>
        </p:nvPicPr>
        <p:blipFill>
          <a:blip r:embed="rId3"/>
          <a:stretch/>
        </p:blipFill>
        <p:spPr>
          <a:xfrm>
            <a:off x="10758600" y="6244200"/>
            <a:ext cx="1339920" cy="629280"/>
          </a:xfrm>
          <a:prstGeom prst="rect">
            <a:avLst/>
          </a:prstGeom>
          <a:ln w="0">
            <a:noFill/>
          </a:ln>
        </p:spPr>
      </p:pic>
      <p:sp>
        <p:nvSpPr>
          <p:cNvPr id="14" name="PlaceHolder 1"/>
          <p:cNvSpPr>
            <a:spLocks noGrp="1"/>
          </p:cNvSpPr>
          <p:nvPr>
            <p:ph type="dt" idx="2"/>
          </p:nvPr>
        </p:nvSpPr>
        <p:spPr>
          <a:xfrm>
            <a:off x="6494400" y="6453360"/>
            <a:ext cx="3376440" cy="17892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15" name="PlaceHolder 2"/>
          <p:cNvSpPr>
            <a:spLocks noGrp="1"/>
          </p:cNvSpPr>
          <p:nvPr>
            <p:ph type="ftr" idx="3"/>
          </p:nvPr>
        </p:nvSpPr>
        <p:spPr>
          <a:xfrm>
            <a:off x="806400" y="6454800"/>
            <a:ext cx="5363640" cy="332280"/>
          </a:xfrm>
          <a:prstGeom prst="rect">
            <a:avLst/>
          </a:prstGeom>
          <a:noFill/>
          <a:ln w="0">
            <a:noFill/>
          </a:ln>
        </p:spPr>
        <p:txBody>
          <a:bodyPr lIns="10800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&lt;footer&gt;</a:t>
            </a:r>
            <a:endParaRPr lang="en-US" sz="1200" b="0" strike="noStrike" spc="-1">
              <a:solidFill>
                <a:srgbClr val="000000"/>
              </a:solidFill>
              <a:latin typeface="Times New Roman"/>
            </a:endParaRPr>
          </a:p>
        </p:txBody>
      </p:sp>
      <p:sp>
        <p:nvSpPr>
          <p:cNvPr id="16" name="PlaceHolder 3"/>
          <p:cNvSpPr>
            <a:spLocks noGrp="1"/>
          </p:cNvSpPr>
          <p:nvPr>
            <p:ph type="sldNum" idx="4"/>
          </p:nvPr>
        </p:nvSpPr>
        <p:spPr>
          <a:xfrm>
            <a:off x="268920" y="6453360"/>
            <a:ext cx="537120" cy="178920"/>
          </a:xfrm>
          <a:prstGeom prst="rect">
            <a:avLst/>
          </a:prstGeom>
          <a:noFill/>
          <a:ln w="0">
            <a:noFill/>
          </a:ln>
        </p:spPr>
        <p:txBody>
          <a:bodyPr lIns="0" tIns="0" rIns="108000" bIns="0" anchor="t">
            <a:noAutofit/>
          </a:bodyPr>
          <a:lstStyle>
            <a:lvl1pPr indent="0" algn="r" defTabSz="609840">
              <a:lnSpc>
                <a:spcPct val="100000"/>
              </a:lnSpc>
              <a:buNone/>
              <a:defRPr lang="de-CH" sz="1200" b="0" strike="noStrike" spc="-1">
                <a:solidFill>
                  <a:schemeClr val="dk1"/>
                </a:solidFill>
                <a:latin typeface="Arial"/>
              </a:defRPr>
            </a:lvl1pPr>
          </a:lstStyle>
          <a:p>
            <a:pPr indent="0" algn="r" defTabSz="609840">
              <a:lnSpc>
                <a:spcPct val="100000"/>
              </a:lnSpc>
              <a:buNone/>
            </a:pPr>
            <a:fld id="{5DCF5C59-1670-4E5A-AC5F-E2238A19E271}" type="slidenum">
              <a:rPr lang="de-CH" sz="1200" b="0" strike="noStrike" spc="-1">
                <a:solidFill>
                  <a:schemeClr val="dk1"/>
                </a:solidFill>
                <a:latin typeface="Arial"/>
              </a:rPr>
              <a:t>‹Nr.›</a:t>
            </a:fld>
            <a:endParaRPr lang="en-US" sz="1200" b="0" strike="noStrike" spc="-1">
              <a:solidFill>
                <a:srgbClr val="000000"/>
              </a:solidFill>
              <a:latin typeface="Times New Roman"/>
            </a:endParaRPr>
          </a:p>
        </p:txBody>
      </p:sp>
      <p:sp>
        <p:nvSpPr>
          <p:cNvPr id="17" name="PlaceHolder 4"/>
          <p:cNvSpPr>
            <a:spLocks noGrp="1"/>
          </p:cNvSpPr>
          <p:nvPr>
            <p:ph type="title"/>
          </p:nvPr>
        </p:nvSpPr>
        <p:spPr>
          <a:xfrm>
            <a:off x="806400" y="692280"/>
            <a:ext cx="11053440" cy="684000"/>
          </a:xfrm>
          <a:prstGeom prst="rect">
            <a:avLst/>
          </a:prstGeom>
          <a:noFill/>
          <a:ln w="0">
            <a:noFill/>
          </a:ln>
        </p:spPr>
        <p:txBody>
          <a:bodyPr lIns="0" tIns="0" rIns="0" bIns="0" anchor="ctr">
            <a:noAutofit/>
          </a:bodyPr>
          <a:lstStyle/>
          <a:p>
            <a:pPr indent="0" defTabSz="609840">
              <a:lnSpc>
                <a:spcPct val="120000"/>
              </a:lnSpc>
              <a:buNone/>
            </a:pPr>
            <a:r>
              <a:rPr lang="de-DE" sz="3200" b="1" strike="noStrike" spc="-1">
                <a:solidFill>
                  <a:schemeClr val="dk2"/>
                </a:solidFill>
                <a:latin typeface="Arial"/>
              </a:rPr>
              <a:t>Mastertitelformat bearbeiten</a:t>
            </a:r>
            <a:endParaRPr lang="de-DE" sz="3200" b="0" strike="noStrike" spc="-1">
              <a:solidFill>
                <a:schemeClr val="dk1"/>
              </a:solidFill>
              <a:latin typeface="Arial"/>
            </a:endParaRPr>
          </a:p>
        </p:txBody>
      </p:sp>
      <p:sp>
        <p:nvSpPr>
          <p:cNvPr id="18" name="PlaceHolder 5"/>
          <p:cNvSpPr>
            <a:spLocks noGrp="1"/>
          </p:cNvSpPr>
          <p:nvPr>
            <p:ph type="body"/>
          </p:nvPr>
        </p:nvSpPr>
        <p:spPr>
          <a:xfrm>
            <a:off x="806400" y="334080"/>
            <a:ext cx="11053440" cy="286200"/>
          </a:xfrm>
          <a:prstGeom prst="rect">
            <a:avLst/>
          </a:prstGeom>
          <a:noFill/>
          <a:ln w="0">
            <a:noFill/>
          </a:ln>
        </p:spPr>
        <p:txBody>
          <a:bodyPr lIns="0" tIns="0" rIns="0" bIns="0" anchor="ctr">
            <a:normAutofit fontScale="89943"/>
          </a:bodyPr>
          <a:lstStyle/>
          <a:p>
            <a:pPr indent="0" defTabSz="609840">
              <a:lnSpc>
                <a:spcPct val="110000"/>
              </a:lnSpc>
              <a:spcBef>
                <a:spcPts val="1199"/>
              </a:spcBef>
              <a:buNone/>
              <a:tabLst>
                <a:tab pos="0" algn="l"/>
              </a:tabLst>
            </a:pPr>
            <a:r>
              <a:rPr lang="de-DE" sz="2000" b="1" strike="noStrike" spc="-1">
                <a:solidFill>
                  <a:schemeClr val="dk1"/>
                </a:solidFill>
                <a:latin typeface="Arial"/>
              </a:rPr>
              <a:t>Thema</a:t>
            </a:r>
            <a:endParaRPr lang="de-DE"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19" name="Gerader Verbinder 48"/>
          <p:cNvCxnSpPr/>
          <p:nvPr/>
        </p:nvCxnSpPr>
        <p:spPr>
          <a:xfrm>
            <a:off x="802800" y="6454800"/>
            <a:ext cx="6120" cy="403560"/>
          </a:xfrm>
          <a:prstGeom prst="straightConnector1">
            <a:avLst/>
          </a:prstGeom>
          <a:ln w="38100">
            <a:solidFill>
              <a:srgbClr val="8C195F"/>
            </a:solidFill>
            <a:round/>
          </a:ln>
        </p:spPr>
      </p:cxnSp>
      <p:pic>
        <p:nvPicPr>
          <p:cNvPr id="20" name="Grafik 9"/>
          <p:cNvPicPr/>
          <p:nvPr/>
        </p:nvPicPr>
        <p:blipFill>
          <a:blip r:embed="rId3"/>
          <a:stretch/>
        </p:blipFill>
        <p:spPr>
          <a:xfrm>
            <a:off x="10758600" y="6244200"/>
            <a:ext cx="1339920" cy="629280"/>
          </a:xfrm>
          <a:prstGeom prst="rect">
            <a:avLst/>
          </a:prstGeom>
          <a:ln w="0">
            <a:noFill/>
          </a:ln>
        </p:spPr>
      </p:pic>
      <p:sp>
        <p:nvSpPr>
          <p:cNvPr id="21" name="PlaceHolder 1"/>
          <p:cNvSpPr>
            <a:spLocks noGrp="1"/>
          </p:cNvSpPr>
          <p:nvPr>
            <p:ph type="dt" idx="5"/>
          </p:nvPr>
        </p:nvSpPr>
        <p:spPr>
          <a:xfrm>
            <a:off x="6494400" y="6453360"/>
            <a:ext cx="3376440" cy="17892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22" name="PlaceHolder 2"/>
          <p:cNvSpPr>
            <a:spLocks noGrp="1"/>
          </p:cNvSpPr>
          <p:nvPr>
            <p:ph type="ftr" idx="6"/>
          </p:nvPr>
        </p:nvSpPr>
        <p:spPr>
          <a:xfrm>
            <a:off x="806400" y="6454800"/>
            <a:ext cx="5363640" cy="332280"/>
          </a:xfrm>
          <a:prstGeom prst="rect">
            <a:avLst/>
          </a:prstGeom>
          <a:noFill/>
          <a:ln w="0">
            <a:noFill/>
          </a:ln>
        </p:spPr>
        <p:txBody>
          <a:bodyPr lIns="10800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&lt;footer&gt;</a:t>
            </a:r>
            <a:endParaRPr lang="en-US" sz="1200" b="0" strike="noStrike" spc="-1">
              <a:solidFill>
                <a:srgbClr val="000000"/>
              </a:solidFill>
              <a:latin typeface="Times New Roman"/>
            </a:endParaRPr>
          </a:p>
        </p:txBody>
      </p:sp>
      <p:sp>
        <p:nvSpPr>
          <p:cNvPr id="23" name="PlaceHolder 3"/>
          <p:cNvSpPr>
            <a:spLocks noGrp="1"/>
          </p:cNvSpPr>
          <p:nvPr>
            <p:ph type="sldNum" idx="7"/>
          </p:nvPr>
        </p:nvSpPr>
        <p:spPr>
          <a:xfrm>
            <a:off x="268920" y="6453360"/>
            <a:ext cx="537120" cy="178920"/>
          </a:xfrm>
          <a:prstGeom prst="rect">
            <a:avLst/>
          </a:prstGeom>
          <a:noFill/>
          <a:ln w="0">
            <a:noFill/>
          </a:ln>
        </p:spPr>
        <p:txBody>
          <a:bodyPr lIns="0" tIns="0" rIns="108000" bIns="0" anchor="t">
            <a:noAutofit/>
          </a:bodyPr>
          <a:lstStyle>
            <a:lvl1pPr indent="0" algn="r" defTabSz="609840">
              <a:lnSpc>
                <a:spcPct val="100000"/>
              </a:lnSpc>
              <a:buNone/>
              <a:defRPr lang="de-CH" sz="1200" b="0" strike="noStrike" spc="-1">
                <a:solidFill>
                  <a:schemeClr val="dk1"/>
                </a:solidFill>
                <a:latin typeface="Arial"/>
              </a:defRPr>
            </a:lvl1pPr>
          </a:lstStyle>
          <a:p>
            <a:pPr indent="0" algn="r" defTabSz="609840">
              <a:lnSpc>
                <a:spcPct val="100000"/>
              </a:lnSpc>
              <a:buNone/>
            </a:pPr>
            <a:fld id="{643DA471-04C2-4AD8-A0E3-9BFB515155B8}" type="slidenum">
              <a:rPr lang="de-CH" sz="1200" b="0" strike="noStrike" spc="-1">
                <a:solidFill>
                  <a:schemeClr val="dk1"/>
                </a:solidFill>
                <a:latin typeface="Arial"/>
              </a:rPr>
              <a:t>‹Nr.›</a:t>
            </a:fld>
            <a:endParaRPr lang="en-US"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24" name="Gerader Verbinder 48"/>
          <p:cNvCxnSpPr/>
          <p:nvPr/>
        </p:nvCxnSpPr>
        <p:spPr>
          <a:xfrm>
            <a:off x="802800" y="6454800"/>
            <a:ext cx="6120" cy="403560"/>
          </a:xfrm>
          <a:prstGeom prst="straightConnector1">
            <a:avLst/>
          </a:prstGeom>
          <a:ln w="38100">
            <a:solidFill>
              <a:srgbClr val="8C195F"/>
            </a:solidFill>
            <a:round/>
          </a:ln>
        </p:spPr>
      </p:cxnSp>
      <p:pic>
        <p:nvPicPr>
          <p:cNvPr id="25" name="Grafik 9"/>
          <p:cNvPicPr/>
          <p:nvPr/>
        </p:nvPicPr>
        <p:blipFill>
          <a:blip r:embed="rId3"/>
          <a:stretch/>
        </p:blipFill>
        <p:spPr>
          <a:xfrm>
            <a:off x="10758600" y="6244200"/>
            <a:ext cx="1339920" cy="629280"/>
          </a:xfrm>
          <a:prstGeom prst="rect">
            <a:avLst/>
          </a:prstGeom>
          <a:ln w="0">
            <a:noFill/>
          </a:ln>
        </p:spPr>
      </p:pic>
      <p:sp>
        <p:nvSpPr>
          <p:cNvPr id="26" name="PlaceHolder 1"/>
          <p:cNvSpPr>
            <a:spLocks noGrp="1"/>
          </p:cNvSpPr>
          <p:nvPr>
            <p:ph type="dt" idx="8"/>
          </p:nvPr>
        </p:nvSpPr>
        <p:spPr>
          <a:xfrm>
            <a:off x="6494400" y="6453360"/>
            <a:ext cx="3376440" cy="17892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27" name="PlaceHolder 2"/>
          <p:cNvSpPr>
            <a:spLocks noGrp="1"/>
          </p:cNvSpPr>
          <p:nvPr>
            <p:ph type="ftr" idx="9"/>
          </p:nvPr>
        </p:nvSpPr>
        <p:spPr>
          <a:xfrm>
            <a:off x="806400" y="6454800"/>
            <a:ext cx="5363640" cy="332280"/>
          </a:xfrm>
          <a:prstGeom prst="rect">
            <a:avLst/>
          </a:prstGeom>
          <a:noFill/>
          <a:ln w="0">
            <a:noFill/>
          </a:ln>
        </p:spPr>
        <p:txBody>
          <a:bodyPr lIns="10800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&lt;footer&gt;</a:t>
            </a:r>
            <a:endParaRPr lang="en-US" sz="1200" b="0" strike="noStrike" spc="-1">
              <a:solidFill>
                <a:srgbClr val="000000"/>
              </a:solidFill>
              <a:latin typeface="Times New Roman"/>
            </a:endParaRPr>
          </a:p>
        </p:txBody>
      </p:sp>
      <p:sp>
        <p:nvSpPr>
          <p:cNvPr id="28" name="PlaceHolder 3"/>
          <p:cNvSpPr>
            <a:spLocks noGrp="1"/>
          </p:cNvSpPr>
          <p:nvPr>
            <p:ph type="sldNum" idx="10"/>
          </p:nvPr>
        </p:nvSpPr>
        <p:spPr>
          <a:xfrm>
            <a:off x="268920" y="6453360"/>
            <a:ext cx="537120" cy="178920"/>
          </a:xfrm>
          <a:prstGeom prst="rect">
            <a:avLst/>
          </a:prstGeom>
          <a:noFill/>
          <a:ln w="0">
            <a:noFill/>
          </a:ln>
        </p:spPr>
        <p:txBody>
          <a:bodyPr lIns="0" tIns="0" rIns="108000" bIns="0" anchor="t">
            <a:noAutofit/>
          </a:bodyPr>
          <a:lstStyle>
            <a:lvl1pPr indent="0" algn="r" defTabSz="609840">
              <a:lnSpc>
                <a:spcPct val="100000"/>
              </a:lnSpc>
              <a:buNone/>
              <a:defRPr lang="de-CH" sz="1200" b="0" strike="noStrike" spc="-1">
                <a:solidFill>
                  <a:schemeClr val="dk1"/>
                </a:solidFill>
                <a:latin typeface="Arial"/>
              </a:defRPr>
            </a:lvl1pPr>
          </a:lstStyle>
          <a:p>
            <a:pPr indent="0" algn="r" defTabSz="609840">
              <a:lnSpc>
                <a:spcPct val="100000"/>
              </a:lnSpc>
              <a:buNone/>
            </a:pPr>
            <a:fld id="{857950B2-3A78-4C81-BCF6-D7797192F3A1}" type="slidenum">
              <a:rPr lang="de-CH" sz="1200" b="0" strike="noStrike" spc="-1">
                <a:solidFill>
                  <a:schemeClr val="dk1"/>
                </a:solidFill>
                <a:latin typeface="Arial"/>
              </a:rPr>
              <a:t>‹Nr.›</a:t>
            </a:fld>
            <a:endParaRPr lang="en-US" sz="1200" b="0" strike="noStrike" spc="-1">
              <a:solidFill>
                <a:srgbClr val="000000"/>
              </a:solidFill>
              <a:latin typeface="Times New Roman"/>
            </a:endParaRPr>
          </a:p>
        </p:txBody>
      </p:sp>
      <p:sp>
        <p:nvSpPr>
          <p:cNvPr id="29" name="PlaceHolder 4"/>
          <p:cNvSpPr>
            <a:spLocks noGrp="1"/>
          </p:cNvSpPr>
          <p:nvPr>
            <p:ph type="body"/>
          </p:nvPr>
        </p:nvSpPr>
        <p:spPr>
          <a:xfrm>
            <a:off x="0" y="0"/>
            <a:ext cx="12197880" cy="6200280"/>
          </a:xfrm>
          <a:prstGeom prst="rect">
            <a:avLst/>
          </a:prstGeom>
          <a:solidFill>
            <a:schemeClr val="lt2"/>
          </a:solidFill>
          <a:ln w="0">
            <a:noFill/>
          </a:ln>
        </p:spPr>
        <p:txBody>
          <a:bodyPr lIns="216000" tIns="108000" rIns="90000" bIns="45000" anchor="t">
            <a:normAutofit/>
          </a:bodyPr>
          <a:lstStyle/>
          <a:p>
            <a:pPr indent="0" defTabSz="609840">
              <a:lnSpc>
                <a:spcPct val="100000"/>
              </a:lnSpc>
              <a:buNone/>
              <a:tabLst>
                <a:tab pos="0" algn="l"/>
              </a:tabLst>
            </a:pPr>
            <a:r>
              <a:rPr lang="de-CH" sz="2000" b="0" strike="noStrike" spc="-1">
                <a:solidFill>
                  <a:schemeClr val="dk1"/>
                </a:solidFill>
                <a:latin typeface="Arial"/>
              </a:rPr>
              <a:t>Bild über das Bild-Icon einfügen</a:t>
            </a:r>
            <a:endParaRPr lang="de-DE"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0" name="Gerader Verbinder 48"/>
          <p:cNvCxnSpPr/>
          <p:nvPr/>
        </p:nvCxnSpPr>
        <p:spPr>
          <a:xfrm>
            <a:off x="802800" y="6454800"/>
            <a:ext cx="6120" cy="403560"/>
          </a:xfrm>
          <a:prstGeom prst="straightConnector1">
            <a:avLst/>
          </a:prstGeom>
          <a:ln w="38100">
            <a:solidFill>
              <a:srgbClr val="8C195F"/>
            </a:solidFill>
            <a:round/>
          </a:ln>
        </p:spPr>
      </p:cxnSp>
      <p:pic>
        <p:nvPicPr>
          <p:cNvPr id="31" name="Grafik 9"/>
          <p:cNvPicPr/>
          <p:nvPr/>
        </p:nvPicPr>
        <p:blipFill>
          <a:blip r:embed="rId3"/>
          <a:stretch/>
        </p:blipFill>
        <p:spPr>
          <a:xfrm>
            <a:off x="10758600" y="6244200"/>
            <a:ext cx="1339920" cy="629280"/>
          </a:xfrm>
          <a:prstGeom prst="rect">
            <a:avLst/>
          </a:prstGeom>
          <a:ln w="0">
            <a:noFill/>
          </a:ln>
        </p:spPr>
      </p:pic>
      <p:pic>
        <p:nvPicPr>
          <p:cNvPr id="32" name="Grafik 8"/>
          <p:cNvPicPr/>
          <p:nvPr/>
        </p:nvPicPr>
        <p:blipFill>
          <a:blip r:embed="rId4"/>
          <a:stretch/>
        </p:blipFill>
        <p:spPr>
          <a:xfrm>
            <a:off x="10301760" y="5947560"/>
            <a:ext cx="1558080" cy="731520"/>
          </a:xfrm>
          <a:prstGeom prst="rect">
            <a:avLst/>
          </a:prstGeom>
          <a:ln w="0">
            <a:noFill/>
          </a:ln>
        </p:spPr>
      </p:pic>
      <p:sp>
        <p:nvSpPr>
          <p:cNvPr id="33" name="PlaceHolder 1"/>
          <p:cNvSpPr>
            <a:spLocks noGrp="1"/>
          </p:cNvSpPr>
          <p:nvPr>
            <p:ph type="body"/>
          </p:nvPr>
        </p:nvSpPr>
        <p:spPr>
          <a:xfrm>
            <a:off x="0" y="0"/>
            <a:ext cx="12197880" cy="5772240"/>
          </a:xfrm>
          <a:prstGeom prst="rect">
            <a:avLst/>
          </a:prstGeom>
          <a:solidFill>
            <a:schemeClr val="lt2"/>
          </a:solidFill>
          <a:ln w="0">
            <a:noFill/>
          </a:ln>
        </p:spPr>
        <p:txBody>
          <a:bodyPr lIns="216000" tIns="108000" rIns="90000" bIns="45000" anchor="t">
            <a:normAutofit/>
          </a:bodyPr>
          <a:lstStyle/>
          <a:p>
            <a:pPr indent="0" defTabSz="609840">
              <a:lnSpc>
                <a:spcPct val="100000"/>
              </a:lnSpc>
              <a:buNone/>
              <a:tabLst>
                <a:tab pos="0" algn="l"/>
              </a:tabLst>
            </a:pPr>
            <a:r>
              <a:rPr lang="de-CH" sz="2000" b="0" strike="noStrike" spc="-1">
                <a:solidFill>
                  <a:schemeClr val="dk1"/>
                </a:solidFill>
                <a:latin typeface="Arial"/>
              </a:rPr>
              <a:t>Tipp: Zuerst das Bild einfügen (über das Bild-Icon), dann den Titel eingeben.</a:t>
            </a:r>
            <a:endParaRPr lang="de-DE" sz="2000" b="0" strike="noStrike" spc="-1">
              <a:solidFill>
                <a:schemeClr val="dk1"/>
              </a:solidFill>
              <a:latin typeface="Arial"/>
            </a:endParaRPr>
          </a:p>
        </p:txBody>
      </p:sp>
      <p:sp>
        <p:nvSpPr>
          <p:cNvPr id="34" name="PlaceHolder 2"/>
          <p:cNvSpPr>
            <a:spLocks noGrp="1"/>
          </p:cNvSpPr>
          <p:nvPr>
            <p:ph type="title"/>
          </p:nvPr>
        </p:nvSpPr>
        <p:spPr>
          <a:xfrm>
            <a:off x="5338440" y="2899080"/>
            <a:ext cx="5956920" cy="1325160"/>
          </a:xfrm>
          <a:prstGeom prst="rect">
            <a:avLst/>
          </a:prstGeom>
          <a:solidFill>
            <a:srgbClr val="FFFFFF">
              <a:alpha val="80000"/>
            </a:srgbClr>
          </a:solidFill>
          <a:ln w="0">
            <a:noFill/>
          </a:ln>
        </p:spPr>
        <p:txBody>
          <a:bodyPr lIns="108000" tIns="72000" rIns="108000" bIns="108000" anchor="b">
            <a:noAutofit/>
          </a:bodyPr>
          <a:lstStyle/>
          <a:p>
            <a:pPr indent="0" defTabSz="609840">
              <a:lnSpc>
                <a:spcPct val="100000"/>
              </a:lnSpc>
              <a:buNone/>
            </a:pPr>
            <a:r>
              <a:rPr lang="de-DE" sz="4000" b="1" strike="noStrike" spc="-1">
                <a:solidFill>
                  <a:schemeClr val="dk2"/>
                </a:solidFill>
                <a:latin typeface="Arial"/>
              </a:rPr>
              <a:t>Überschrift Titelfolie</a:t>
            </a:r>
            <a:endParaRPr lang="de-DE" sz="4000" b="0" strike="noStrike" spc="-1">
              <a:solidFill>
                <a:schemeClr val="dk1"/>
              </a:solidFill>
              <a:latin typeface="Arial"/>
            </a:endParaRPr>
          </a:p>
        </p:txBody>
      </p:sp>
      <p:sp>
        <p:nvSpPr>
          <p:cNvPr id="35" name="PlaceHolder 3"/>
          <p:cNvSpPr>
            <a:spLocks noGrp="1"/>
          </p:cNvSpPr>
          <p:nvPr>
            <p:ph type="dt" idx="11"/>
          </p:nvPr>
        </p:nvSpPr>
        <p:spPr>
          <a:xfrm>
            <a:off x="6329520" y="6453360"/>
            <a:ext cx="3377160" cy="178920"/>
          </a:xfrm>
          <a:prstGeom prst="rect">
            <a:avLst/>
          </a:prstGeom>
          <a:noFill/>
          <a:ln w="0">
            <a:noFill/>
          </a:ln>
        </p:spPr>
        <p:txBody>
          <a:bodyPr lIns="0" tIns="0" rIns="0" bIns="0" anchor="b">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36" name="PlaceHolder 4"/>
          <p:cNvSpPr>
            <a:spLocks noGrp="1"/>
          </p:cNvSpPr>
          <p:nvPr>
            <p:ph type="body"/>
          </p:nvPr>
        </p:nvSpPr>
        <p:spPr>
          <a:xfrm>
            <a:off x="4227480" y="4224600"/>
            <a:ext cx="4063680" cy="4157640"/>
          </a:xfrm>
          <a:prstGeom prst="rect">
            <a:avLst/>
          </a:prstGeom>
          <a:solidFill>
            <a:srgbClr val="D72864">
              <a:alpha val="80000"/>
            </a:srgbClr>
          </a:solidFill>
          <a:ln w="0">
            <a:noFill/>
          </a:ln>
        </p:spPr>
        <p:txBody>
          <a:bodyPr lIns="108000" tIns="72000" rIns="108000" bIns="108000" anchor="t">
            <a:noAutofit/>
          </a:bodyPr>
          <a:lstStyle/>
          <a:p>
            <a:pPr indent="0" defTabSz="609840">
              <a:lnSpc>
                <a:spcPct val="110000"/>
              </a:lnSpc>
              <a:spcBef>
                <a:spcPts val="1199"/>
              </a:spcBef>
              <a:buNone/>
              <a:tabLst>
                <a:tab pos="0" algn="l"/>
              </a:tabLst>
            </a:pPr>
            <a:r>
              <a:rPr lang="de-DE" sz="2000" b="0" strike="noStrike" spc="-1">
                <a:solidFill>
                  <a:schemeClr val="lt1"/>
                </a:solidFill>
                <a:latin typeface="Arial"/>
              </a:rPr>
              <a:t>Untertitel</a:t>
            </a:r>
            <a:endParaRPr lang="de-DE" sz="2000" b="0" strike="noStrike" spc="-1">
              <a:solidFill>
                <a:schemeClr val="dk1"/>
              </a:solidFill>
              <a:latin typeface="Arial"/>
            </a:endParaRPr>
          </a:p>
        </p:txBody>
      </p:sp>
      <p:sp>
        <p:nvSpPr>
          <p:cNvPr id="37" name="PlaceHolder 5"/>
          <p:cNvSpPr>
            <a:spLocks noGrp="1"/>
          </p:cNvSpPr>
          <p:nvPr>
            <p:ph type="body"/>
          </p:nvPr>
        </p:nvSpPr>
        <p:spPr>
          <a:xfrm>
            <a:off x="6329520" y="5950080"/>
            <a:ext cx="3364560" cy="502920"/>
          </a:xfrm>
          <a:prstGeom prst="rect">
            <a:avLst/>
          </a:prstGeom>
          <a:noFill/>
          <a:ln w="0">
            <a:noFill/>
          </a:ln>
        </p:spPr>
        <p:txBody>
          <a:bodyPr lIns="0" tIns="0" rIns="0" bIns="0" anchor="t">
            <a:normAutofit/>
          </a:bodyPr>
          <a:lstStyle/>
          <a:p>
            <a:pPr indent="0" defTabSz="609840">
              <a:lnSpc>
                <a:spcPct val="100000"/>
              </a:lnSpc>
              <a:buNone/>
              <a:tabLst>
                <a:tab pos="0" algn="l"/>
              </a:tabLst>
            </a:pPr>
            <a:r>
              <a:rPr lang="de-CH" sz="1200" b="0" strike="noStrike" spc="-1">
                <a:solidFill>
                  <a:srgbClr val="191919"/>
                </a:solidFill>
                <a:latin typeface="Arial"/>
              </a:rPr>
              <a:t>Vorname Nachname</a:t>
            </a:r>
            <a:endParaRPr lang="de-DE" sz="1200" b="0" strike="noStrike" spc="-1">
              <a:solidFill>
                <a:schemeClr val="dk1"/>
              </a:solidFill>
              <a:latin typeface="Arial"/>
            </a:endParaRPr>
          </a:p>
        </p:txBody>
      </p:sp>
      <p:sp>
        <p:nvSpPr>
          <p:cNvPr id="38" name="PlaceHolder 6"/>
          <p:cNvSpPr>
            <a:spLocks noGrp="1"/>
          </p:cNvSpPr>
          <p:nvPr>
            <p:ph type="body"/>
          </p:nvPr>
        </p:nvSpPr>
        <p:spPr>
          <a:xfrm>
            <a:off x="806400" y="5950080"/>
            <a:ext cx="4531680" cy="647280"/>
          </a:xfrm>
          <a:prstGeom prst="rect">
            <a:avLst/>
          </a:prstGeom>
          <a:noFill/>
          <a:ln w="0">
            <a:noFill/>
          </a:ln>
        </p:spPr>
        <p:txBody>
          <a:bodyPr lIns="0" tIns="0" rIns="0" bIns="0" anchor="t">
            <a:noAutofit/>
          </a:bodyPr>
          <a:lstStyle/>
          <a:p>
            <a:pPr indent="0" defTabSz="609840">
              <a:lnSpc>
                <a:spcPct val="110000"/>
              </a:lnSpc>
              <a:spcBef>
                <a:spcPts val="1199"/>
              </a:spcBef>
              <a:buNone/>
              <a:tabLst>
                <a:tab pos="0" algn="l"/>
              </a:tabLst>
            </a:pPr>
            <a:r>
              <a:rPr lang="de-CH" sz="1200" b="0" strike="noStrike" spc="-1">
                <a:solidFill>
                  <a:schemeClr val="dk1"/>
                </a:solidFill>
                <a:latin typeface="Arial"/>
              </a:rPr>
              <a:t>Departement / Abteilung</a:t>
            </a:r>
            <a:endParaRPr lang="de-DE" sz="12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9" name="Gerader Verbinder 48"/>
          <p:cNvCxnSpPr/>
          <p:nvPr/>
        </p:nvCxnSpPr>
        <p:spPr>
          <a:xfrm>
            <a:off x="802800" y="6454800"/>
            <a:ext cx="6120" cy="403560"/>
          </a:xfrm>
          <a:prstGeom prst="straightConnector1">
            <a:avLst/>
          </a:prstGeom>
          <a:ln w="38100">
            <a:solidFill>
              <a:srgbClr val="8C195F"/>
            </a:solidFill>
            <a:round/>
          </a:ln>
        </p:spPr>
      </p:cxnSp>
      <p:pic>
        <p:nvPicPr>
          <p:cNvPr id="40" name="Grafik 9"/>
          <p:cNvPicPr/>
          <p:nvPr/>
        </p:nvPicPr>
        <p:blipFill>
          <a:blip r:embed="rId3"/>
          <a:stretch/>
        </p:blipFill>
        <p:spPr>
          <a:xfrm>
            <a:off x="10758600" y="6244200"/>
            <a:ext cx="1339920" cy="629280"/>
          </a:xfrm>
          <a:prstGeom prst="rect">
            <a:avLst/>
          </a:prstGeom>
          <a:ln w="0">
            <a:noFill/>
          </a:ln>
        </p:spPr>
      </p:pic>
      <p:sp>
        <p:nvSpPr>
          <p:cNvPr id="41" name="PlaceHolder 1"/>
          <p:cNvSpPr>
            <a:spLocks noGrp="1"/>
          </p:cNvSpPr>
          <p:nvPr>
            <p:ph type="dt" idx="12"/>
          </p:nvPr>
        </p:nvSpPr>
        <p:spPr>
          <a:xfrm>
            <a:off x="6494400" y="6453360"/>
            <a:ext cx="3376440" cy="17892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42" name="PlaceHolder 2"/>
          <p:cNvSpPr>
            <a:spLocks noGrp="1"/>
          </p:cNvSpPr>
          <p:nvPr>
            <p:ph type="ftr" idx="13"/>
          </p:nvPr>
        </p:nvSpPr>
        <p:spPr>
          <a:xfrm>
            <a:off x="806400" y="6454800"/>
            <a:ext cx="5363640" cy="332280"/>
          </a:xfrm>
          <a:prstGeom prst="rect">
            <a:avLst/>
          </a:prstGeom>
          <a:noFill/>
          <a:ln w="0">
            <a:noFill/>
          </a:ln>
        </p:spPr>
        <p:txBody>
          <a:bodyPr lIns="10800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&lt;footer&gt;</a:t>
            </a:r>
            <a:endParaRPr lang="en-US" sz="1200" b="0" strike="noStrike" spc="-1">
              <a:solidFill>
                <a:srgbClr val="000000"/>
              </a:solidFill>
              <a:latin typeface="Times New Roman"/>
            </a:endParaRPr>
          </a:p>
        </p:txBody>
      </p:sp>
      <p:sp>
        <p:nvSpPr>
          <p:cNvPr id="43" name="PlaceHolder 3"/>
          <p:cNvSpPr>
            <a:spLocks noGrp="1"/>
          </p:cNvSpPr>
          <p:nvPr>
            <p:ph type="sldNum" idx="14"/>
          </p:nvPr>
        </p:nvSpPr>
        <p:spPr>
          <a:xfrm>
            <a:off x="268920" y="6453360"/>
            <a:ext cx="537120" cy="178920"/>
          </a:xfrm>
          <a:prstGeom prst="rect">
            <a:avLst/>
          </a:prstGeom>
          <a:noFill/>
          <a:ln w="0">
            <a:noFill/>
          </a:ln>
        </p:spPr>
        <p:txBody>
          <a:bodyPr lIns="0" tIns="0" rIns="108000" bIns="0" anchor="t">
            <a:noAutofit/>
          </a:bodyPr>
          <a:lstStyle>
            <a:lvl1pPr indent="0" algn="r" defTabSz="609840">
              <a:lnSpc>
                <a:spcPct val="100000"/>
              </a:lnSpc>
              <a:buNone/>
              <a:defRPr lang="de-CH" sz="1200" b="0" strike="noStrike" spc="-1">
                <a:solidFill>
                  <a:schemeClr val="dk1"/>
                </a:solidFill>
                <a:latin typeface="Arial"/>
              </a:defRPr>
            </a:lvl1pPr>
          </a:lstStyle>
          <a:p>
            <a:pPr indent="0" algn="r" defTabSz="609840">
              <a:lnSpc>
                <a:spcPct val="100000"/>
              </a:lnSpc>
              <a:buNone/>
            </a:pPr>
            <a:fld id="{777B360B-9A3B-4CB5-AA8F-A3F33D5E51DC}" type="slidenum">
              <a:rPr lang="de-CH" sz="1200" b="0" strike="noStrike" spc="-1">
                <a:solidFill>
                  <a:schemeClr val="dk1"/>
                </a:solidFill>
                <a:latin typeface="Arial"/>
              </a:rPr>
              <a:t>‹Nr.›</a:t>
            </a:fld>
            <a:endParaRPr lang="en-US" sz="1200" b="0" strike="noStrike" spc="-1">
              <a:solidFill>
                <a:srgbClr val="000000"/>
              </a:solidFill>
              <a:latin typeface="Times New Roman"/>
            </a:endParaRPr>
          </a:p>
        </p:txBody>
      </p:sp>
      <p:sp>
        <p:nvSpPr>
          <p:cNvPr id="44" name="PlaceHolder 4"/>
          <p:cNvSpPr>
            <a:spLocks noGrp="1"/>
          </p:cNvSpPr>
          <p:nvPr>
            <p:ph type="body"/>
          </p:nvPr>
        </p:nvSpPr>
        <p:spPr>
          <a:xfrm>
            <a:off x="6494400" y="333360"/>
            <a:ext cx="5365440" cy="5866920"/>
          </a:xfrm>
          <a:prstGeom prst="rect">
            <a:avLst/>
          </a:prstGeom>
          <a:solidFill>
            <a:schemeClr val="lt2"/>
          </a:solidFill>
          <a:ln w="0">
            <a:noFill/>
          </a:ln>
        </p:spPr>
        <p:txBody>
          <a:bodyPr lIns="216000" tIns="108000" rIns="90000" bIns="45000" anchor="t">
            <a:normAutofit/>
          </a:bodyPr>
          <a:lstStyle/>
          <a:p>
            <a:pPr indent="0" defTabSz="609840">
              <a:lnSpc>
                <a:spcPct val="100000"/>
              </a:lnSpc>
              <a:buNone/>
              <a:tabLst>
                <a:tab pos="0" algn="l"/>
              </a:tabLst>
            </a:pPr>
            <a:r>
              <a:rPr lang="de-CH" sz="2000" b="0" strike="noStrike" spc="-1">
                <a:solidFill>
                  <a:schemeClr val="dk1"/>
                </a:solidFill>
                <a:latin typeface="Arial"/>
              </a:rPr>
              <a:t>Bild über das Bild-Icon einfügen</a:t>
            </a:r>
            <a:endParaRPr lang="de-DE" sz="2000" b="0" strike="noStrike" spc="-1">
              <a:solidFill>
                <a:schemeClr val="dk1"/>
              </a:solidFill>
              <a:latin typeface="Arial"/>
            </a:endParaRPr>
          </a:p>
        </p:txBody>
      </p:sp>
      <p:sp>
        <p:nvSpPr>
          <p:cNvPr id="45" name="PlaceHolder 5"/>
          <p:cNvSpPr>
            <a:spLocks noGrp="1"/>
          </p:cNvSpPr>
          <p:nvPr>
            <p:ph type="body"/>
          </p:nvPr>
        </p:nvSpPr>
        <p:spPr>
          <a:xfrm>
            <a:off x="806400" y="2213280"/>
            <a:ext cx="5363640" cy="1917360"/>
          </a:xfrm>
          <a:prstGeom prst="rect">
            <a:avLst/>
          </a:prstGeom>
          <a:noFill/>
          <a:ln w="0">
            <a:noFill/>
          </a:ln>
        </p:spPr>
        <p:txBody>
          <a:bodyPr lIns="0" tIns="36000" rIns="0" bIns="0" anchor="t">
            <a:noAutofit/>
          </a:bodyPr>
          <a:lstStyle/>
          <a:p>
            <a:pPr indent="0" defTabSz="609840">
              <a:lnSpc>
                <a:spcPct val="110000"/>
              </a:lnSpc>
              <a:spcBef>
                <a:spcPts val="1199"/>
              </a:spcBef>
              <a:buNone/>
              <a:tabLst>
                <a:tab pos="0" algn="l"/>
              </a:tabLst>
            </a:pPr>
            <a:r>
              <a:rPr lang="de-DE" sz="2000" b="1" strike="noStrike" spc="-1">
                <a:solidFill>
                  <a:schemeClr val="dk1"/>
                </a:solidFill>
                <a:latin typeface="Arial"/>
              </a:rPr>
              <a:t>Untertitel</a:t>
            </a:r>
            <a:endParaRPr lang="de-DE" sz="2000" b="0" strike="noStrike" spc="-1">
              <a:solidFill>
                <a:schemeClr val="dk1"/>
              </a:solidFill>
              <a:latin typeface="Arial"/>
            </a:endParaRPr>
          </a:p>
        </p:txBody>
      </p:sp>
      <p:sp>
        <p:nvSpPr>
          <p:cNvPr id="46" name="PlaceHolder 6"/>
          <p:cNvSpPr>
            <a:spLocks noGrp="1"/>
          </p:cNvSpPr>
          <p:nvPr>
            <p:ph type="title"/>
          </p:nvPr>
        </p:nvSpPr>
        <p:spPr>
          <a:xfrm>
            <a:off x="806400" y="333360"/>
            <a:ext cx="5363640" cy="1834920"/>
          </a:xfrm>
          <a:prstGeom prst="rect">
            <a:avLst/>
          </a:prstGeom>
          <a:noFill/>
          <a:ln w="0">
            <a:noFill/>
          </a:ln>
        </p:spPr>
        <p:txBody>
          <a:bodyPr lIns="0" tIns="0" rIns="0" bIns="0" anchor="b">
            <a:noAutofit/>
          </a:bodyPr>
          <a:lstStyle/>
          <a:p>
            <a:pPr indent="0" defTabSz="609840">
              <a:lnSpc>
                <a:spcPct val="100000"/>
              </a:lnSpc>
              <a:buNone/>
            </a:pPr>
            <a:r>
              <a:rPr lang="de-DE" sz="3200" b="1" strike="noStrike" spc="-1">
                <a:solidFill>
                  <a:schemeClr val="dk2"/>
                </a:solidFill>
                <a:latin typeface="Arial"/>
              </a:rPr>
              <a:t>Titel Abschnittsfolie</a:t>
            </a:r>
            <a:endParaRPr lang="de-DE" sz="32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47" name="Gerader Verbinder 48"/>
          <p:cNvCxnSpPr/>
          <p:nvPr/>
        </p:nvCxnSpPr>
        <p:spPr>
          <a:xfrm>
            <a:off x="802800" y="6454800"/>
            <a:ext cx="6120" cy="403560"/>
          </a:xfrm>
          <a:prstGeom prst="straightConnector1">
            <a:avLst/>
          </a:prstGeom>
          <a:ln w="38100">
            <a:solidFill>
              <a:srgbClr val="8C195F"/>
            </a:solidFill>
            <a:round/>
          </a:ln>
        </p:spPr>
      </p:cxnSp>
      <p:pic>
        <p:nvPicPr>
          <p:cNvPr id="48" name="Grafik 9"/>
          <p:cNvPicPr/>
          <p:nvPr/>
        </p:nvPicPr>
        <p:blipFill>
          <a:blip r:embed="rId3"/>
          <a:stretch/>
        </p:blipFill>
        <p:spPr>
          <a:xfrm>
            <a:off x="10758600" y="6244200"/>
            <a:ext cx="1339920" cy="629280"/>
          </a:xfrm>
          <a:prstGeom prst="rect">
            <a:avLst/>
          </a:prstGeom>
          <a:ln w="0">
            <a:noFill/>
          </a:ln>
        </p:spPr>
      </p:pic>
      <p:sp>
        <p:nvSpPr>
          <p:cNvPr id="49" name="PlaceHolder 1"/>
          <p:cNvSpPr>
            <a:spLocks noGrp="1"/>
          </p:cNvSpPr>
          <p:nvPr>
            <p:ph type="body"/>
          </p:nvPr>
        </p:nvSpPr>
        <p:spPr>
          <a:xfrm>
            <a:off x="0" y="3850920"/>
            <a:ext cx="12197880" cy="2349720"/>
          </a:xfrm>
          <a:prstGeom prst="rect">
            <a:avLst/>
          </a:prstGeom>
          <a:solidFill>
            <a:schemeClr val="lt2"/>
          </a:solidFill>
          <a:ln w="0">
            <a:noFill/>
          </a:ln>
        </p:spPr>
        <p:txBody>
          <a:bodyPr lIns="216000" tIns="108000" rIns="90000" bIns="45000" anchor="t">
            <a:normAutofit/>
          </a:bodyPr>
          <a:lstStyle/>
          <a:p>
            <a:pPr indent="0" defTabSz="609840">
              <a:lnSpc>
                <a:spcPct val="100000"/>
              </a:lnSpc>
              <a:buNone/>
              <a:tabLst>
                <a:tab pos="0" algn="l"/>
              </a:tabLst>
            </a:pPr>
            <a:r>
              <a:rPr lang="de-CH" sz="2000" b="0" strike="noStrike" spc="-1">
                <a:solidFill>
                  <a:schemeClr val="dk1"/>
                </a:solidFill>
                <a:latin typeface="Arial"/>
              </a:rPr>
              <a:t>Bild über das Bild-Icon einfügen</a:t>
            </a:r>
            <a:endParaRPr lang="de-DE" sz="2000" b="0" strike="noStrike" spc="-1">
              <a:solidFill>
                <a:schemeClr val="dk1"/>
              </a:solidFill>
              <a:latin typeface="Arial"/>
            </a:endParaRPr>
          </a:p>
        </p:txBody>
      </p:sp>
      <p:sp>
        <p:nvSpPr>
          <p:cNvPr id="50" name="PlaceHolder 2"/>
          <p:cNvSpPr>
            <a:spLocks noGrp="1"/>
          </p:cNvSpPr>
          <p:nvPr>
            <p:ph type="title"/>
          </p:nvPr>
        </p:nvSpPr>
        <p:spPr>
          <a:xfrm>
            <a:off x="806400" y="333360"/>
            <a:ext cx="11053440" cy="1834920"/>
          </a:xfrm>
          <a:prstGeom prst="rect">
            <a:avLst/>
          </a:prstGeom>
          <a:noFill/>
          <a:ln w="0">
            <a:noFill/>
          </a:ln>
        </p:spPr>
        <p:txBody>
          <a:bodyPr lIns="0" tIns="0" rIns="0" bIns="0" anchor="b">
            <a:noAutofit/>
          </a:bodyPr>
          <a:lstStyle/>
          <a:p>
            <a:pPr indent="0" defTabSz="609840">
              <a:lnSpc>
                <a:spcPct val="100000"/>
              </a:lnSpc>
              <a:buNone/>
            </a:pPr>
            <a:r>
              <a:rPr lang="de-DE" sz="3200" b="1" strike="noStrike" spc="-1">
                <a:solidFill>
                  <a:schemeClr val="dk2"/>
                </a:solidFill>
                <a:latin typeface="Arial"/>
              </a:rPr>
              <a:t>Titel Abschnittsfolie</a:t>
            </a:r>
            <a:endParaRPr lang="de-DE" sz="3200" b="0" strike="noStrike" spc="-1">
              <a:solidFill>
                <a:schemeClr val="dk1"/>
              </a:solidFill>
              <a:latin typeface="Arial"/>
            </a:endParaRPr>
          </a:p>
        </p:txBody>
      </p:sp>
      <p:sp>
        <p:nvSpPr>
          <p:cNvPr id="51" name="PlaceHolder 3"/>
          <p:cNvSpPr>
            <a:spLocks noGrp="1"/>
          </p:cNvSpPr>
          <p:nvPr>
            <p:ph type="dt" idx="15"/>
          </p:nvPr>
        </p:nvSpPr>
        <p:spPr>
          <a:xfrm>
            <a:off x="6494400" y="6453360"/>
            <a:ext cx="3376440" cy="17892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52" name="PlaceHolder 4"/>
          <p:cNvSpPr>
            <a:spLocks noGrp="1"/>
          </p:cNvSpPr>
          <p:nvPr>
            <p:ph type="ftr" idx="16"/>
          </p:nvPr>
        </p:nvSpPr>
        <p:spPr>
          <a:xfrm>
            <a:off x="806400" y="6454800"/>
            <a:ext cx="5363640" cy="332280"/>
          </a:xfrm>
          <a:prstGeom prst="rect">
            <a:avLst/>
          </a:prstGeom>
          <a:noFill/>
          <a:ln w="0">
            <a:noFill/>
          </a:ln>
        </p:spPr>
        <p:txBody>
          <a:bodyPr lIns="10800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&lt;footer&gt;</a:t>
            </a:r>
            <a:endParaRPr lang="en-US" sz="1200" b="0" strike="noStrike" spc="-1">
              <a:solidFill>
                <a:srgbClr val="000000"/>
              </a:solidFill>
              <a:latin typeface="Times New Roman"/>
            </a:endParaRPr>
          </a:p>
        </p:txBody>
      </p:sp>
      <p:sp>
        <p:nvSpPr>
          <p:cNvPr id="53" name="PlaceHolder 5"/>
          <p:cNvSpPr>
            <a:spLocks noGrp="1"/>
          </p:cNvSpPr>
          <p:nvPr>
            <p:ph type="sldNum" idx="17"/>
          </p:nvPr>
        </p:nvSpPr>
        <p:spPr>
          <a:xfrm>
            <a:off x="268920" y="6453360"/>
            <a:ext cx="537120" cy="178920"/>
          </a:xfrm>
          <a:prstGeom prst="rect">
            <a:avLst/>
          </a:prstGeom>
          <a:noFill/>
          <a:ln w="0">
            <a:noFill/>
          </a:ln>
        </p:spPr>
        <p:txBody>
          <a:bodyPr lIns="0" tIns="0" rIns="108000" bIns="0" anchor="t">
            <a:noAutofit/>
          </a:bodyPr>
          <a:lstStyle>
            <a:lvl1pPr indent="0" algn="r" defTabSz="609840">
              <a:lnSpc>
                <a:spcPct val="100000"/>
              </a:lnSpc>
              <a:buNone/>
              <a:defRPr lang="de-CH" sz="1200" b="0" strike="noStrike" spc="-1">
                <a:solidFill>
                  <a:schemeClr val="dk1"/>
                </a:solidFill>
                <a:latin typeface="Arial"/>
              </a:defRPr>
            </a:lvl1pPr>
          </a:lstStyle>
          <a:p>
            <a:pPr indent="0" algn="r" defTabSz="609840">
              <a:lnSpc>
                <a:spcPct val="100000"/>
              </a:lnSpc>
              <a:buNone/>
            </a:pPr>
            <a:fld id="{C2816E71-4715-4A6C-8899-04EC6EB6B5B0}" type="slidenum">
              <a:rPr lang="de-CH" sz="1200" b="0" strike="noStrike" spc="-1">
                <a:solidFill>
                  <a:schemeClr val="dk1"/>
                </a:solidFill>
                <a:latin typeface="Arial"/>
              </a:rPr>
              <a:t>‹Nr.›</a:t>
            </a:fld>
            <a:endParaRPr lang="en-US" sz="1200" b="0" strike="noStrike" spc="-1">
              <a:solidFill>
                <a:srgbClr val="000000"/>
              </a:solidFill>
              <a:latin typeface="Times New Roman"/>
            </a:endParaRPr>
          </a:p>
        </p:txBody>
      </p:sp>
      <p:sp>
        <p:nvSpPr>
          <p:cNvPr id="54" name="PlaceHolder 6"/>
          <p:cNvSpPr>
            <a:spLocks noGrp="1"/>
          </p:cNvSpPr>
          <p:nvPr>
            <p:ph type="body"/>
          </p:nvPr>
        </p:nvSpPr>
        <p:spPr>
          <a:xfrm>
            <a:off x="806400" y="2213280"/>
            <a:ext cx="7371360" cy="1398240"/>
          </a:xfrm>
          <a:prstGeom prst="rect">
            <a:avLst/>
          </a:prstGeom>
          <a:noFill/>
          <a:ln w="0">
            <a:noFill/>
          </a:ln>
        </p:spPr>
        <p:txBody>
          <a:bodyPr lIns="0" tIns="36000" rIns="0" bIns="0" anchor="t">
            <a:noAutofit/>
          </a:bodyPr>
          <a:lstStyle/>
          <a:p>
            <a:pPr indent="0" defTabSz="609840">
              <a:lnSpc>
                <a:spcPct val="110000"/>
              </a:lnSpc>
              <a:spcBef>
                <a:spcPts val="1199"/>
              </a:spcBef>
              <a:buNone/>
              <a:tabLst>
                <a:tab pos="0" algn="l"/>
              </a:tabLst>
            </a:pPr>
            <a:r>
              <a:rPr lang="de-DE" sz="2000" b="1" strike="noStrike" spc="-1">
                <a:solidFill>
                  <a:schemeClr val="dk1"/>
                </a:solidFill>
                <a:latin typeface="Arial"/>
              </a:rPr>
              <a:t>Untertitel</a:t>
            </a:r>
            <a:endParaRPr lang="de-DE"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55" name="Gerader Verbinder 48"/>
          <p:cNvCxnSpPr/>
          <p:nvPr/>
        </p:nvCxnSpPr>
        <p:spPr>
          <a:xfrm>
            <a:off x="802800" y="6454800"/>
            <a:ext cx="6120" cy="403560"/>
          </a:xfrm>
          <a:prstGeom prst="straightConnector1">
            <a:avLst/>
          </a:prstGeom>
          <a:ln w="38100">
            <a:solidFill>
              <a:srgbClr val="8C195F"/>
            </a:solidFill>
            <a:round/>
          </a:ln>
        </p:spPr>
      </p:cxnSp>
      <p:pic>
        <p:nvPicPr>
          <p:cNvPr id="56" name="Grafik 9"/>
          <p:cNvPicPr/>
          <p:nvPr/>
        </p:nvPicPr>
        <p:blipFill>
          <a:blip r:embed="rId3"/>
          <a:stretch/>
        </p:blipFill>
        <p:spPr>
          <a:xfrm>
            <a:off x="10758600" y="6244200"/>
            <a:ext cx="1339920" cy="629280"/>
          </a:xfrm>
          <a:prstGeom prst="rect">
            <a:avLst/>
          </a:prstGeom>
          <a:ln w="0">
            <a:noFill/>
          </a:ln>
        </p:spPr>
      </p:pic>
      <p:sp>
        <p:nvSpPr>
          <p:cNvPr id="57" name="PlaceHolder 1"/>
          <p:cNvSpPr>
            <a:spLocks noGrp="1"/>
          </p:cNvSpPr>
          <p:nvPr>
            <p:ph type="body"/>
          </p:nvPr>
        </p:nvSpPr>
        <p:spPr>
          <a:xfrm>
            <a:off x="806400" y="1449360"/>
            <a:ext cx="11053440" cy="4750920"/>
          </a:xfrm>
          <a:prstGeom prst="rect">
            <a:avLst/>
          </a:prstGeom>
          <a:noFill/>
          <a:ln w="0">
            <a:noFill/>
          </a:ln>
        </p:spPr>
        <p:txBody>
          <a:bodyPr lIns="0" tIns="0" rIns="0" bIns="0" numCol="2" spcCol="288000" anchor="t">
            <a:normAutofit/>
          </a:bodyPr>
          <a:lstStyle/>
          <a:p>
            <a:pPr marL="343080" indent="-343080" defTabSz="609840">
              <a:lnSpc>
                <a:spcPct val="120000"/>
              </a:lnSpc>
              <a:spcBef>
                <a:spcPts val="1199"/>
              </a:spcBef>
              <a:spcAft>
                <a:spcPts val="601"/>
              </a:spcAft>
              <a:buClr>
                <a:srgbClr val="8C195F"/>
              </a:buClr>
              <a:buSzPct val="120000"/>
              <a:buFont typeface="Arial"/>
              <a:buChar char="•"/>
            </a:pPr>
            <a:r>
              <a:rPr lang="de-DE" sz="2000" b="0" strike="noStrike" spc="-1">
                <a:solidFill>
                  <a:schemeClr val="dk1"/>
                </a:solidFill>
                <a:latin typeface="Arial"/>
              </a:rPr>
              <a:t>Thema 1 [Ebene 1]</a:t>
            </a:r>
          </a:p>
          <a:p>
            <a:pPr marL="360360" lvl="1" indent="-360360" defTabSz="609840">
              <a:lnSpc>
                <a:spcPct val="120000"/>
              </a:lnSpc>
              <a:spcBef>
                <a:spcPts val="1199"/>
              </a:spcBef>
              <a:spcAft>
                <a:spcPts val="601"/>
              </a:spcAft>
              <a:buSzPct val="119992"/>
              <a:buBlip>
                <a:blip r:embed="rId4"/>
              </a:buBlip>
            </a:pPr>
            <a:r>
              <a:rPr lang="de-DE" sz="2000" b="1" strike="noStrike" spc="-1">
                <a:solidFill>
                  <a:schemeClr val="dk1"/>
                </a:solidFill>
                <a:latin typeface="Arial"/>
              </a:rPr>
              <a:t>Thema 2 aktiv [Ebene 2]</a:t>
            </a:r>
            <a:endParaRPr lang="de-DE" sz="2000" b="0" strike="noStrike" spc="-1">
              <a:solidFill>
                <a:schemeClr val="dk1"/>
              </a:solidFill>
              <a:latin typeface="Arial"/>
            </a:endParaRPr>
          </a:p>
          <a:p>
            <a:pPr marL="628560" lvl="2" indent="-268200" defTabSz="609840">
              <a:lnSpc>
                <a:spcPct val="120000"/>
              </a:lnSpc>
              <a:buClr>
                <a:srgbClr val="191919"/>
              </a:buClr>
              <a:buSzPct val="90000"/>
              <a:buFont typeface="Arial"/>
              <a:buChar char="•"/>
            </a:pPr>
            <a:r>
              <a:rPr lang="de-DE" sz="1600" b="0" strike="noStrike" spc="-1">
                <a:solidFill>
                  <a:schemeClr val="dk1"/>
                </a:solidFill>
                <a:latin typeface="Arial"/>
              </a:rPr>
              <a:t>Unterthema 1 [Ebene 3]</a:t>
            </a:r>
          </a:p>
          <a:p>
            <a:pPr marL="628560" lvl="2" indent="-268200" defTabSz="609840">
              <a:lnSpc>
                <a:spcPct val="120000"/>
              </a:lnSpc>
              <a:buClr>
                <a:srgbClr val="191919"/>
              </a:buClr>
              <a:buSzPct val="90000"/>
              <a:buFont typeface="Arial"/>
              <a:buChar char="•"/>
            </a:pPr>
            <a:r>
              <a:rPr lang="de-DE" sz="1600" b="0" strike="noStrike" spc="-1">
                <a:solidFill>
                  <a:schemeClr val="dk1"/>
                </a:solidFill>
                <a:latin typeface="Arial"/>
              </a:rPr>
              <a:t>Unterthema 2 [Ebene 3]</a:t>
            </a:r>
          </a:p>
          <a:p>
            <a:pPr marL="343080" indent="-343080" defTabSz="609840">
              <a:lnSpc>
                <a:spcPct val="120000"/>
              </a:lnSpc>
              <a:spcBef>
                <a:spcPts val="1199"/>
              </a:spcBef>
              <a:spcAft>
                <a:spcPts val="601"/>
              </a:spcAft>
              <a:buClr>
                <a:srgbClr val="8C195F"/>
              </a:buClr>
              <a:buSzPct val="120000"/>
              <a:buFont typeface="Arial"/>
              <a:buChar char="•"/>
            </a:pPr>
            <a:r>
              <a:rPr lang="de-DE" sz="2000" b="0" strike="noStrike" spc="-1">
                <a:solidFill>
                  <a:schemeClr val="dk1"/>
                </a:solidFill>
                <a:latin typeface="Arial"/>
              </a:rPr>
              <a:t>Thema 3 [Ebene 1]</a:t>
            </a:r>
          </a:p>
          <a:p>
            <a:pPr indent="0" defTabSz="609840">
              <a:lnSpc>
                <a:spcPct val="120000"/>
              </a:lnSpc>
              <a:spcBef>
                <a:spcPts val="1199"/>
              </a:spcBef>
              <a:spcAft>
                <a:spcPts val="601"/>
              </a:spcAft>
              <a:buNone/>
            </a:pPr>
            <a:endParaRPr lang="de-DE" sz="2000" b="0" strike="noStrike" spc="-1">
              <a:solidFill>
                <a:schemeClr val="dk1"/>
              </a:solidFill>
              <a:latin typeface="Arial"/>
            </a:endParaRPr>
          </a:p>
          <a:p>
            <a:pPr indent="0" defTabSz="609840">
              <a:lnSpc>
                <a:spcPct val="120000"/>
              </a:lnSpc>
              <a:buNone/>
            </a:pPr>
            <a:endParaRPr lang="de-DE" sz="1600" b="0" strike="noStrike" spc="-1">
              <a:solidFill>
                <a:schemeClr val="dk1"/>
              </a:solidFill>
              <a:latin typeface="Arial"/>
            </a:endParaRPr>
          </a:p>
        </p:txBody>
      </p:sp>
      <p:pic>
        <p:nvPicPr>
          <p:cNvPr id="58" name="Grafik 7"/>
          <p:cNvPicPr/>
          <p:nvPr/>
        </p:nvPicPr>
        <p:blipFill>
          <a:blip r:embed="rId3"/>
          <a:stretch/>
        </p:blipFill>
        <p:spPr>
          <a:xfrm>
            <a:off x="10758600" y="6244200"/>
            <a:ext cx="1339920" cy="629280"/>
          </a:xfrm>
          <a:prstGeom prst="rect">
            <a:avLst/>
          </a:prstGeom>
          <a:ln w="0">
            <a:noFill/>
          </a:ln>
        </p:spPr>
      </p:pic>
      <p:sp>
        <p:nvSpPr>
          <p:cNvPr id="59" name="PlaceHolder 2"/>
          <p:cNvSpPr>
            <a:spLocks noGrp="1"/>
          </p:cNvSpPr>
          <p:nvPr>
            <p:ph type="title"/>
          </p:nvPr>
        </p:nvSpPr>
        <p:spPr>
          <a:xfrm>
            <a:off x="806400" y="333360"/>
            <a:ext cx="11053440" cy="286920"/>
          </a:xfrm>
          <a:prstGeom prst="rect">
            <a:avLst/>
          </a:prstGeom>
          <a:noFill/>
          <a:ln w="0">
            <a:noFill/>
          </a:ln>
        </p:spPr>
        <p:txBody>
          <a:bodyPr lIns="0" tIns="0" rIns="0" bIns="0" anchor="ctr">
            <a:noAutofit/>
          </a:bodyPr>
          <a:lstStyle/>
          <a:p>
            <a:pPr indent="0" defTabSz="609840">
              <a:lnSpc>
                <a:spcPct val="120000"/>
              </a:lnSpc>
              <a:buNone/>
            </a:pPr>
            <a:r>
              <a:rPr lang="de-DE" sz="2000" b="1" strike="noStrike" spc="-1">
                <a:solidFill>
                  <a:schemeClr val="dk1"/>
                </a:solidFill>
                <a:latin typeface="Arial"/>
              </a:rPr>
              <a:t>Agenda-Titel eingeben</a:t>
            </a:r>
            <a:endParaRPr lang="de-DE"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60" name="Gerader Verbinder 48"/>
          <p:cNvCxnSpPr/>
          <p:nvPr/>
        </p:nvCxnSpPr>
        <p:spPr>
          <a:xfrm>
            <a:off x="802800" y="6454800"/>
            <a:ext cx="6120" cy="403560"/>
          </a:xfrm>
          <a:prstGeom prst="straightConnector1">
            <a:avLst/>
          </a:prstGeom>
          <a:ln w="38100">
            <a:solidFill>
              <a:srgbClr val="8C195F"/>
            </a:solidFill>
            <a:round/>
          </a:ln>
        </p:spPr>
      </p:cxnSp>
      <p:pic>
        <p:nvPicPr>
          <p:cNvPr id="61" name="Grafik 9"/>
          <p:cNvPicPr/>
          <p:nvPr/>
        </p:nvPicPr>
        <p:blipFill>
          <a:blip r:embed="rId3"/>
          <a:stretch/>
        </p:blipFill>
        <p:spPr>
          <a:xfrm>
            <a:off x="10758600" y="6244200"/>
            <a:ext cx="1339920" cy="629280"/>
          </a:xfrm>
          <a:prstGeom prst="rect">
            <a:avLst/>
          </a:prstGeom>
          <a:ln w="0">
            <a:noFill/>
          </a:ln>
        </p:spPr>
      </p:pic>
      <p:sp>
        <p:nvSpPr>
          <p:cNvPr id="62" name="PlaceHolder 1"/>
          <p:cNvSpPr>
            <a:spLocks noGrp="1"/>
          </p:cNvSpPr>
          <p:nvPr>
            <p:ph type="dt" idx="18"/>
          </p:nvPr>
        </p:nvSpPr>
        <p:spPr>
          <a:xfrm>
            <a:off x="6494400" y="6453360"/>
            <a:ext cx="3376440" cy="178920"/>
          </a:xfrm>
          <a:prstGeom prst="rect">
            <a:avLst/>
          </a:prstGeom>
          <a:noFill/>
          <a:ln w="0">
            <a:noFill/>
          </a:ln>
        </p:spPr>
        <p:txBody>
          <a:bodyPr lIns="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&lt;date/time&gt;</a:t>
            </a:r>
            <a:endParaRPr lang="en-US" sz="1200" b="0" strike="noStrike" spc="-1">
              <a:solidFill>
                <a:srgbClr val="000000"/>
              </a:solidFill>
              <a:latin typeface="Times New Roman"/>
            </a:endParaRPr>
          </a:p>
        </p:txBody>
      </p:sp>
      <p:sp>
        <p:nvSpPr>
          <p:cNvPr id="63" name="PlaceHolder 2"/>
          <p:cNvSpPr>
            <a:spLocks noGrp="1"/>
          </p:cNvSpPr>
          <p:nvPr>
            <p:ph type="ftr" idx="19"/>
          </p:nvPr>
        </p:nvSpPr>
        <p:spPr>
          <a:xfrm>
            <a:off x="806400" y="6454800"/>
            <a:ext cx="5363640" cy="332280"/>
          </a:xfrm>
          <a:prstGeom prst="rect">
            <a:avLst/>
          </a:prstGeom>
          <a:noFill/>
          <a:ln w="0">
            <a:noFill/>
          </a:ln>
        </p:spPr>
        <p:txBody>
          <a:bodyPr lIns="108000" tIns="0" rIns="0" bIns="0" anchor="t">
            <a:noAutofit/>
          </a:bodyPr>
          <a:lstStyle>
            <a:lvl1pPr indent="0" defTabSz="609840">
              <a:lnSpc>
                <a:spcPct val="100000"/>
              </a:lnSpc>
              <a:buNone/>
              <a:defRPr lang="de-CH" sz="1200" b="0" strike="noStrike" spc="-1">
                <a:solidFill>
                  <a:schemeClr val="dk1"/>
                </a:solidFill>
                <a:latin typeface="Arial"/>
              </a:defRPr>
            </a:lvl1pPr>
          </a:lstStyle>
          <a:p>
            <a:pPr indent="0" defTabSz="609840">
              <a:lnSpc>
                <a:spcPct val="100000"/>
              </a:lnSpc>
              <a:buNone/>
            </a:pPr>
            <a:r>
              <a:rPr lang="de-CH" sz="1200" b="0" strike="noStrike" spc="-1">
                <a:solidFill>
                  <a:schemeClr val="dk1"/>
                </a:solidFill>
                <a:latin typeface="Arial"/>
              </a:rPr>
              <a:t>&lt;footer&gt;</a:t>
            </a:r>
            <a:endParaRPr lang="en-US" sz="1200" b="0" strike="noStrike" spc="-1">
              <a:solidFill>
                <a:srgbClr val="000000"/>
              </a:solidFill>
              <a:latin typeface="Times New Roman"/>
            </a:endParaRPr>
          </a:p>
        </p:txBody>
      </p:sp>
      <p:sp>
        <p:nvSpPr>
          <p:cNvPr id="64" name="PlaceHolder 3"/>
          <p:cNvSpPr>
            <a:spLocks noGrp="1"/>
          </p:cNvSpPr>
          <p:nvPr>
            <p:ph type="sldNum" idx="20"/>
          </p:nvPr>
        </p:nvSpPr>
        <p:spPr>
          <a:xfrm>
            <a:off x="268920" y="6453360"/>
            <a:ext cx="537120" cy="178920"/>
          </a:xfrm>
          <a:prstGeom prst="rect">
            <a:avLst/>
          </a:prstGeom>
          <a:noFill/>
          <a:ln w="0">
            <a:noFill/>
          </a:ln>
        </p:spPr>
        <p:txBody>
          <a:bodyPr lIns="0" tIns="0" rIns="108000" bIns="0" anchor="t">
            <a:noAutofit/>
          </a:bodyPr>
          <a:lstStyle>
            <a:lvl1pPr indent="0" algn="r" defTabSz="609840">
              <a:lnSpc>
                <a:spcPct val="100000"/>
              </a:lnSpc>
              <a:buNone/>
              <a:defRPr lang="de-CH" sz="1200" b="0" strike="noStrike" spc="-1">
                <a:solidFill>
                  <a:schemeClr val="dk1"/>
                </a:solidFill>
                <a:latin typeface="Arial"/>
              </a:defRPr>
            </a:lvl1pPr>
          </a:lstStyle>
          <a:p>
            <a:pPr indent="0" algn="r" defTabSz="609840">
              <a:lnSpc>
                <a:spcPct val="100000"/>
              </a:lnSpc>
              <a:buNone/>
            </a:pPr>
            <a:fld id="{A3A1C098-20C8-48D6-A037-5EAD07C43C08}" type="slidenum">
              <a:rPr lang="de-CH" sz="1200" b="0" strike="noStrike" spc="-1">
                <a:solidFill>
                  <a:schemeClr val="dk1"/>
                </a:solidFill>
                <a:latin typeface="Arial"/>
              </a:rPr>
              <a:t>‹Nr.›</a:t>
            </a:fld>
            <a:endParaRPr lang="en-US" sz="1200" b="0" strike="noStrike" spc="-1">
              <a:solidFill>
                <a:srgbClr val="000000"/>
              </a:solidFill>
              <a:latin typeface="Times New Roman"/>
            </a:endParaRPr>
          </a:p>
        </p:txBody>
      </p:sp>
      <p:sp>
        <p:nvSpPr>
          <p:cNvPr id="65" name="PlaceHolder 4"/>
          <p:cNvSpPr>
            <a:spLocks noGrp="1"/>
          </p:cNvSpPr>
          <p:nvPr>
            <p:ph type="title"/>
          </p:nvPr>
        </p:nvSpPr>
        <p:spPr>
          <a:xfrm>
            <a:off x="806400" y="692280"/>
            <a:ext cx="11053440" cy="684000"/>
          </a:xfrm>
          <a:prstGeom prst="rect">
            <a:avLst/>
          </a:prstGeom>
          <a:noFill/>
          <a:ln w="0">
            <a:noFill/>
          </a:ln>
        </p:spPr>
        <p:txBody>
          <a:bodyPr lIns="0" tIns="0" rIns="0" bIns="0" anchor="ctr">
            <a:noAutofit/>
          </a:bodyPr>
          <a:lstStyle/>
          <a:p>
            <a:pPr indent="0" defTabSz="609840">
              <a:lnSpc>
                <a:spcPct val="120000"/>
              </a:lnSpc>
              <a:buNone/>
            </a:pPr>
            <a:r>
              <a:rPr lang="de-DE" sz="3200" b="1" strike="noStrike" spc="-1">
                <a:solidFill>
                  <a:schemeClr val="dk2"/>
                </a:solidFill>
                <a:latin typeface="Arial"/>
              </a:rPr>
              <a:t>Mastertitelformat bearbeiten</a:t>
            </a:r>
            <a:endParaRPr lang="de-DE" sz="3200" b="0" strike="noStrike" spc="-1">
              <a:solidFill>
                <a:schemeClr val="dk1"/>
              </a:solidFill>
              <a:latin typeface="Arial"/>
            </a:endParaRPr>
          </a:p>
        </p:txBody>
      </p:sp>
      <p:sp>
        <p:nvSpPr>
          <p:cNvPr id="66" name="PlaceHolder 5"/>
          <p:cNvSpPr>
            <a:spLocks noGrp="1"/>
          </p:cNvSpPr>
          <p:nvPr>
            <p:ph type="body"/>
          </p:nvPr>
        </p:nvSpPr>
        <p:spPr>
          <a:xfrm>
            <a:off x="806400" y="1449360"/>
            <a:ext cx="11053440" cy="4750920"/>
          </a:xfrm>
          <a:prstGeom prst="rect">
            <a:avLst/>
          </a:prstGeom>
          <a:noFill/>
          <a:ln w="0">
            <a:noFill/>
          </a:ln>
        </p:spPr>
        <p:txBody>
          <a:bodyPr lIns="0" tIns="0" rIns="0" bIns="0" anchor="t">
            <a:noAutofit/>
          </a:bodyPr>
          <a:lstStyle/>
          <a:p>
            <a:pPr marL="252000" indent="-252000" defTabSz="609840">
              <a:lnSpc>
                <a:spcPct val="110000"/>
              </a:lnSpc>
              <a:spcBef>
                <a:spcPts val="1199"/>
              </a:spcBef>
              <a:buClr>
                <a:srgbClr val="8C195F"/>
              </a:buClr>
              <a:buFont typeface="Arial"/>
              <a:buChar char="•"/>
            </a:pPr>
            <a:r>
              <a:rPr lang="de-DE" sz="2000" b="0" strike="noStrike" spc="-1">
                <a:solidFill>
                  <a:schemeClr val="dk1"/>
                </a:solidFill>
                <a:latin typeface="Arial"/>
              </a:rPr>
              <a:t>Mastertextformat bearbeiten</a:t>
            </a:r>
          </a:p>
          <a:p>
            <a:pPr marL="504000" lvl="1" indent="-252000" defTabSz="609840">
              <a:lnSpc>
                <a:spcPct val="110000"/>
              </a:lnSpc>
              <a:spcBef>
                <a:spcPts val="1199"/>
              </a:spcBef>
              <a:buClr>
                <a:srgbClr val="191919"/>
              </a:buClr>
              <a:buSzPct val="80000"/>
              <a:buFont typeface="Arial"/>
              <a:buChar char="•"/>
            </a:pPr>
            <a:r>
              <a:rPr lang="de-DE" sz="1800" b="0" strike="noStrike" spc="-1">
                <a:solidFill>
                  <a:schemeClr val="dk1"/>
                </a:solidFill>
                <a:latin typeface="Arial"/>
              </a:rPr>
              <a:t>Zweite Ebene</a:t>
            </a:r>
          </a:p>
          <a:p>
            <a:pPr marL="756000" lvl="2" indent="-252000" defTabSz="609840">
              <a:lnSpc>
                <a:spcPct val="110000"/>
              </a:lnSpc>
              <a:spcBef>
                <a:spcPts val="1199"/>
              </a:spcBef>
              <a:buClr>
                <a:srgbClr val="191919"/>
              </a:buClr>
              <a:buSzPct val="90000"/>
              <a:buFont typeface="Symbol"/>
              <a:buChar char="-"/>
            </a:pPr>
            <a:r>
              <a:rPr lang="de-DE" sz="1600" b="0" strike="noStrike" spc="-1">
                <a:solidFill>
                  <a:schemeClr val="dk1"/>
                </a:solidFill>
                <a:latin typeface="Arial"/>
              </a:rPr>
              <a:t>Dritte Ebene</a:t>
            </a:r>
          </a:p>
          <a:p>
            <a:pPr marL="1008000" lvl="3"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Vierte Ebene</a:t>
            </a:r>
          </a:p>
          <a:p>
            <a:pPr marL="1260000" lvl="4" indent="-252000" defTabSz="609840">
              <a:lnSpc>
                <a:spcPct val="110000"/>
              </a:lnSpc>
              <a:spcBef>
                <a:spcPts val="1199"/>
              </a:spcBef>
              <a:buClr>
                <a:srgbClr val="191919"/>
              </a:buClr>
              <a:buFont typeface="Symbol"/>
              <a:buChar char="-"/>
            </a:pPr>
            <a:r>
              <a:rPr lang="de-DE" sz="1600" b="0" strike="noStrike" spc="-1">
                <a:solidFill>
                  <a:schemeClr val="dk1"/>
                </a:solidFill>
                <a:latin typeface="Arial"/>
              </a:rPr>
              <a:t>Fünfte Ebene</a:t>
            </a:r>
          </a:p>
        </p:txBody>
      </p:sp>
      <p:sp>
        <p:nvSpPr>
          <p:cNvPr id="67" name="PlaceHolder 6"/>
          <p:cNvSpPr>
            <a:spLocks noGrp="1"/>
          </p:cNvSpPr>
          <p:nvPr>
            <p:ph type="body"/>
          </p:nvPr>
        </p:nvSpPr>
        <p:spPr>
          <a:xfrm>
            <a:off x="806400" y="334080"/>
            <a:ext cx="11053440" cy="286200"/>
          </a:xfrm>
          <a:prstGeom prst="rect">
            <a:avLst/>
          </a:prstGeom>
          <a:noFill/>
          <a:ln w="0">
            <a:noFill/>
          </a:ln>
        </p:spPr>
        <p:txBody>
          <a:bodyPr lIns="0" tIns="0" rIns="0" bIns="0" anchor="ctr">
            <a:normAutofit fontScale="89943"/>
          </a:bodyPr>
          <a:lstStyle/>
          <a:p>
            <a:pPr indent="0" defTabSz="609840">
              <a:lnSpc>
                <a:spcPct val="110000"/>
              </a:lnSpc>
              <a:spcBef>
                <a:spcPts val="1199"/>
              </a:spcBef>
              <a:buNone/>
              <a:tabLst>
                <a:tab pos="0" algn="l"/>
              </a:tabLst>
            </a:pPr>
            <a:r>
              <a:rPr lang="de-DE" sz="2000" b="1" strike="noStrike" spc="-1">
                <a:solidFill>
                  <a:schemeClr val="dk1"/>
                </a:solidFill>
                <a:latin typeface="Arial"/>
              </a:rPr>
              <a:t>Thema</a:t>
            </a:r>
            <a:endParaRPr lang="de-DE"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hyperlink" Target="https://www.geogebra.org/calculato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569858" y="2146639"/>
            <a:ext cx="11053440" cy="684000"/>
          </a:xfrm>
          <a:prstGeom prst="rect">
            <a:avLst/>
          </a:prstGeom>
          <a:noFill/>
          <a:ln w="0">
            <a:noFill/>
          </a:ln>
        </p:spPr>
        <p:txBody>
          <a:bodyPr lIns="0" tIns="0" rIns="0" bIns="0" anchor="ctr">
            <a:noAutofit/>
          </a:bodyPr>
          <a:lstStyle/>
          <a:p>
            <a:pPr algn="ctr" defTabSz="609840">
              <a:lnSpc>
                <a:spcPct val="120000"/>
              </a:lnSpc>
            </a:pPr>
            <a:r>
              <a:rPr lang="de-CH" sz="6400" b="1" strike="noStrike" spc="-1" dirty="0">
                <a:solidFill>
                  <a:schemeClr val="dk2"/>
                </a:solidFill>
                <a:latin typeface="Arial"/>
              </a:rPr>
              <a:t>AI</a:t>
            </a:r>
            <a:r>
              <a:rPr lang="de-CH" sz="6400" b="1" spc="-1" dirty="0">
                <a:solidFill>
                  <a:schemeClr val="dk2"/>
                </a:solidFill>
                <a:latin typeface="Arial"/>
              </a:rPr>
              <a:t> Challenge</a:t>
            </a:r>
            <a:endParaRPr lang="de-DE" sz="6400" b="0" strike="noStrike" spc="-1">
              <a:solidFill>
                <a:schemeClr val="dk2"/>
              </a:solidFill>
              <a:latin typeface="Arial"/>
              <a:cs typeface="Arial"/>
            </a:endParaRPr>
          </a:p>
        </p:txBody>
      </p:sp>
      <p:sp>
        <p:nvSpPr>
          <p:cNvPr id="105" name="TextBox 1"/>
          <p:cNvSpPr/>
          <p:nvPr/>
        </p:nvSpPr>
        <p:spPr>
          <a:xfrm>
            <a:off x="4738466" y="3322678"/>
            <a:ext cx="2742840" cy="601497"/>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algn="ctr" defTabSz="609840"/>
            <a:r>
              <a:rPr lang="en-GB" sz="3200" dirty="0"/>
              <a:t> AI Basics</a:t>
            </a:r>
            <a:endParaRPr lang="de-DE" sz="3200">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defTabSz="609840">
              <a:lnSpc>
                <a:spcPct val="120000"/>
              </a:lnSpc>
            </a:pPr>
            <a:r>
              <a:rPr lang="de-CH" sz="3200" b="1" spc="-1" dirty="0">
                <a:solidFill>
                  <a:schemeClr val="dk2"/>
                </a:solidFill>
                <a:latin typeface="Arial"/>
              </a:rPr>
              <a:t>Was ist AI?</a:t>
            </a:r>
            <a:endParaRPr lang="de-DE" sz="3200" b="0" strike="noStrike" spc="-1" dirty="0">
              <a:solidFill>
                <a:schemeClr val="dk2"/>
              </a:solidFill>
              <a:latin typeface="Arial"/>
            </a:endParaRPr>
          </a:p>
        </p:txBody>
      </p:sp>
      <p:sp>
        <p:nvSpPr>
          <p:cNvPr id="134" name="PlaceHolder 2"/>
          <p:cNvSpPr>
            <a:spLocks noGrp="1"/>
          </p:cNvSpPr>
          <p:nvPr>
            <p:ph/>
          </p:nvPr>
        </p:nvSpPr>
        <p:spPr>
          <a:xfrm>
            <a:off x="806400" y="1449360"/>
            <a:ext cx="5363640" cy="4750920"/>
          </a:xfrm>
          <a:prstGeom prst="rect">
            <a:avLst/>
          </a:prstGeom>
          <a:noFill/>
          <a:ln w="0">
            <a:noFill/>
          </a:ln>
        </p:spPr>
        <p:txBody>
          <a:bodyPr lIns="0" tIns="0" rIns="0" bIns="0" anchor="t">
            <a:normAutofit/>
          </a:bodyPr>
          <a:lstStyle/>
          <a:p>
            <a:pPr indent="0" defTabSz="609840">
              <a:lnSpc>
                <a:spcPct val="110000"/>
              </a:lnSpc>
              <a:spcBef>
                <a:spcPts val="1199"/>
              </a:spcBef>
              <a:buNone/>
              <a:tabLst>
                <a:tab pos="0" algn="l"/>
              </a:tabLst>
            </a:pPr>
            <a:br>
              <a:rPr sz="2000"/>
            </a:br>
            <a:endParaRPr lang="de-DE" sz="2000" b="0" strike="noStrike" spc="-1">
              <a:solidFill>
                <a:schemeClr val="dk1"/>
              </a:solidFill>
              <a:latin typeface="Arial"/>
            </a:endParaRPr>
          </a:p>
          <a:p>
            <a:pPr indent="0" defTabSz="609840">
              <a:lnSpc>
                <a:spcPct val="110000"/>
              </a:lnSpc>
              <a:spcBef>
                <a:spcPts val="1199"/>
              </a:spcBef>
              <a:buNone/>
              <a:tabLst>
                <a:tab pos="0" algn="l"/>
              </a:tabLst>
            </a:pPr>
            <a:endParaRPr lang="de-DE" sz="2000" b="0" strike="noStrike" spc="-1">
              <a:solidFill>
                <a:schemeClr val="dk1"/>
              </a:solidFill>
              <a:latin typeface="Arial"/>
            </a:endParaRPr>
          </a:p>
        </p:txBody>
      </p:sp>
      <p:sp>
        <p:nvSpPr>
          <p:cNvPr id="135" name="TextBox 1"/>
          <p:cNvSpPr/>
          <p:nvPr/>
        </p:nvSpPr>
        <p:spPr>
          <a:xfrm>
            <a:off x="806760" y="1021320"/>
            <a:ext cx="27428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Machine Learning vs AI</a:t>
            </a:r>
            <a:endParaRPr lang="en-US" sz="1800" b="0" strike="noStrike" spc="-1">
              <a:solidFill>
                <a:srgbClr val="000000"/>
              </a:solidFill>
              <a:latin typeface="Arial"/>
            </a:endParaRPr>
          </a:p>
        </p:txBody>
      </p:sp>
      <p:pic>
        <p:nvPicPr>
          <p:cNvPr id="136" name="Picture 4" descr="Artificial Intelligence Big Data Machine Learning Sale Discounts, 65% OFF |  ajidetrucking.com"/>
          <p:cNvPicPr/>
          <p:nvPr/>
        </p:nvPicPr>
        <p:blipFill>
          <a:blip r:embed="rId3"/>
          <a:srcRect t="91"/>
          <a:stretch/>
        </p:blipFill>
        <p:spPr>
          <a:xfrm>
            <a:off x="2274120" y="2081880"/>
            <a:ext cx="7650000" cy="38822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49" name="TextBox 1"/>
          <p:cNvSpPr/>
          <p:nvPr/>
        </p:nvSpPr>
        <p:spPr>
          <a:xfrm>
            <a:off x="806760" y="1021320"/>
            <a:ext cx="4492440"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de-CH" sz="1800" b="0" strike="noStrike" spc="-1">
                <a:solidFill>
                  <a:schemeClr val="dk1"/>
                </a:solidFill>
                <a:latin typeface="Arial"/>
              </a:rPr>
              <a:t>Beispiel lineare Regression</a:t>
            </a:r>
            <a:endParaRPr lang="de-CH" sz="1800" b="0" strike="noStrike" spc="-1">
              <a:solidFill>
                <a:schemeClr val="dk1"/>
              </a:solidFill>
              <a:latin typeface="Arial"/>
              <a:cs typeface="Arial"/>
            </a:endParaRPr>
          </a:p>
        </p:txBody>
      </p:sp>
      <p:pic>
        <p:nvPicPr>
          <p:cNvPr id="150" name="Grafik 8" descr="Ein Bild, das Schwarz, Dunkelheit enthält.&#10;&#10;Automatisch generierte Beschreibung"/>
          <p:cNvPicPr/>
          <p:nvPr/>
        </p:nvPicPr>
        <p:blipFill>
          <a:blip r:embed="rId3"/>
          <a:stretch/>
        </p:blipFill>
        <p:spPr>
          <a:xfrm>
            <a:off x="1891800" y="1855800"/>
            <a:ext cx="6202440" cy="45410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52"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Beispiel lineare Regression</a:t>
            </a:r>
            <a:endParaRPr lang="en-US" sz="1800" b="0" strike="noStrike" spc="-1">
              <a:solidFill>
                <a:srgbClr val="000000"/>
              </a:solidFill>
              <a:latin typeface="Arial"/>
            </a:endParaRPr>
          </a:p>
        </p:txBody>
      </p:sp>
      <p:pic>
        <p:nvPicPr>
          <p:cNvPr id="153" name="Grafik 8"/>
          <p:cNvPicPr/>
          <p:nvPr/>
        </p:nvPicPr>
        <p:blipFill>
          <a:blip r:embed="rId3"/>
          <a:stretch/>
        </p:blipFill>
        <p:spPr>
          <a:xfrm>
            <a:off x="1891800" y="1855800"/>
            <a:ext cx="6202440" cy="454104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55"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Beispiel lineare Regression</a:t>
            </a:r>
            <a:endParaRPr lang="en-US" sz="1800" b="0" strike="noStrike" spc="-1">
              <a:solidFill>
                <a:srgbClr val="000000"/>
              </a:solidFill>
              <a:latin typeface="Arial"/>
            </a:endParaRPr>
          </a:p>
        </p:txBody>
      </p:sp>
      <p:pic>
        <p:nvPicPr>
          <p:cNvPr id="156" name="Grafik 8"/>
          <p:cNvPicPr/>
          <p:nvPr/>
        </p:nvPicPr>
        <p:blipFill>
          <a:blip r:embed="rId3"/>
          <a:stretch/>
        </p:blipFill>
        <p:spPr>
          <a:xfrm>
            <a:off x="1891800" y="1855800"/>
            <a:ext cx="6202440" cy="454104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58"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Beispiel lineare Regression</a:t>
            </a:r>
            <a:endParaRPr lang="en-US" sz="1800" b="0" strike="noStrike" spc="-1">
              <a:solidFill>
                <a:srgbClr val="000000"/>
              </a:solidFill>
              <a:latin typeface="Arial"/>
            </a:endParaRPr>
          </a:p>
        </p:txBody>
      </p:sp>
      <p:pic>
        <p:nvPicPr>
          <p:cNvPr id="159" name="Grafik 8"/>
          <p:cNvPicPr/>
          <p:nvPr/>
        </p:nvPicPr>
        <p:blipFill>
          <a:blip r:embed="rId3"/>
          <a:stretch/>
        </p:blipFill>
        <p:spPr>
          <a:xfrm>
            <a:off x="1891800" y="1855800"/>
            <a:ext cx="6202440" cy="454104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61"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Beispiel lineare Regression</a:t>
            </a:r>
            <a:endParaRPr lang="en-US" sz="1800" b="0" strike="noStrike" spc="-1">
              <a:solidFill>
                <a:srgbClr val="000000"/>
              </a:solidFill>
              <a:latin typeface="Arial"/>
            </a:endParaRPr>
          </a:p>
        </p:txBody>
      </p:sp>
      <p:pic>
        <p:nvPicPr>
          <p:cNvPr id="162" name="Grafik 8"/>
          <p:cNvPicPr/>
          <p:nvPr/>
        </p:nvPicPr>
        <p:blipFill>
          <a:blip r:embed="rId3"/>
          <a:stretch/>
        </p:blipFill>
        <p:spPr>
          <a:xfrm>
            <a:off x="1891800" y="1855800"/>
            <a:ext cx="6202440" cy="454104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64"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Beispiel lineare Regression</a:t>
            </a:r>
            <a:endParaRPr lang="en-US" sz="1800" b="0" strike="noStrike" spc="-1">
              <a:solidFill>
                <a:srgbClr val="000000"/>
              </a:solidFill>
              <a:latin typeface="Arial"/>
            </a:endParaRPr>
          </a:p>
        </p:txBody>
      </p:sp>
      <p:pic>
        <p:nvPicPr>
          <p:cNvPr id="165" name="Grafik 8"/>
          <p:cNvPicPr/>
          <p:nvPr/>
        </p:nvPicPr>
        <p:blipFill>
          <a:blip r:embed="rId3"/>
          <a:stretch/>
        </p:blipFill>
        <p:spPr>
          <a:xfrm>
            <a:off x="1895760" y="1855800"/>
            <a:ext cx="6193800" cy="454104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67"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Beispiel lineare Regression</a:t>
            </a:r>
            <a:endParaRPr lang="en-US" sz="1800" b="0" strike="noStrike" spc="-1">
              <a:solidFill>
                <a:srgbClr val="000000"/>
              </a:solidFill>
              <a:latin typeface="Arial"/>
            </a:endParaRPr>
          </a:p>
        </p:txBody>
      </p:sp>
      <p:pic>
        <p:nvPicPr>
          <p:cNvPr id="168" name="Grafik 8"/>
          <p:cNvPicPr/>
          <p:nvPr/>
        </p:nvPicPr>
        <p:blipFill>
          <a:blip r:embed="rId3"/>
          <a:stretch/>
        </p:blipFill>
        <p:spPr>
          <a:xfrm>
            <a:off x="1895760" y="1855800"/>
            <a:ext cx="6193800" cy="4541040"/>
          </a:xfrm>
          <a:prstGeom prst="rect">
            <a:avLst/>
          </a:prstGeom>
          <a:ln w="0">
            <a:noFill/>
          </a:ln>
        </p:spPr>
      </p:pic>
      <p:sp>
        <p:nvSpPr>
          <p:cNvPr id="169" name="Textfeld 2">
            <a:hlinkClick r:id="rId4"/>
          </p:cNvPr>
          <p:cNvSpPr/>
          <p:nvPr/>
        </p:nvSpPr>
        <p:spPr>
          <a:xfrm>
            <a:off x="3513240" y="3429000"/>
            <a:ext cx="1990440" cy="656280"/>
          </a:xfrm>
          <a:prstGeom prst="rect">
            <a:avLst/>
          </a:prstGeom>
          <a:noFill/>
          <a:ln w="28575">
            <a:noFill/>
          </a:ln>
        </p:spPr>
        <p:style>
          <a:lnRef idx="0">
            <a:scrgbClr r="0" g="0" b="0"/>
          </a:lnRef>
          <a:fillRef idx="0">
            <a:scrgbClr r="0" g="0" b="0"/>
          </a:fillRef>
          <a:effectRef idx="0">
            <a:scrgbClr r="0" g="0" b="0"/>
          </a:effectRef>
          <a:fontRef idx="minor"/>
        </p:style>
        <p:txBody>
          <a:bodyPr lIns="108000" tIns="36000" rIns="108000" bIns="72000" anchor="t">
            <a:spAutoFit/>
          </a:bodyPr>
          <a:lstStyle/>
          <a:p>
            <a:pPr defTabSz="609840">
              <a:lnSpc>
                <a:spcPct val="100000"/>
              </a:lnSpc>
              <a:spcAft>
                <a:spcPts val="601"/>
              </a:spcAft>
            </a:pPr>
            <a:r>
              <a:rPr lang="de-CH" sz="3600" b="0" strike="noStrike" spc="-1">
                <a:solidFill>
                  <a:schemeClr val="dk1"/>
                </a:solidFill>
                <a:latin typeface="Arial"/>
                <a:ea typeface="Roboto Medium"/>
              </a:rPr>
              <a:t>DEMO</a:t>
            </a:r>
            <a:endParaRPr lang="en-US" sz="36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Wichtige Konzepte</a:t>
            </a:r>
            <a:endParaRPr lang="de-DE" sz="3200" b="0" strike="noStrike" spc="-1">
              <a:solidFill>
                <a:schemeClr val="dk1"/>
              </a:solidFill>
              <a:latin typeface="Arial"/>
            </a:endParaRPr>
          </a:p>
        </p:txBody>
      </p:sp>
      <p:sp>
        <p:nvSpPr>
          <p:cNvPr id="174" name="PlaceHolder 2"/>
          <p:cNvSpPr>
            <a:spLocks noGrp="1"/>
          </p:cNvSpPr>
          <p:nvPr>
            <p:ph/>
          </p:nvPr>
        </p:nvSpPr>
        <p:spPr>
          <a:xfrm>
            <a:off x="806400" y="1449360"/>
            <a:ext cx="5363640" cy="4750920"/>
          </a:xfrm>
          <a:prstGeom prst="rect">
            <a:avLst/>
          </a:prstGeom>
          <a:noFill/>
          <a:ln w="0">
            <a:noFill/>
          </a:ln>
        </p:spPr>
        <p:txBody>
          <a:bodyPr lIns="0" tIns="0" rIns="0" bIns="0" anchor="t">
            <a:noAutofit/>
          </a:bodyPr>
          <a:lstStyle/>
          <a:p>
            <a:pPr marL="450850" indent="-342900">
              <a:lnSpc>
                <a:spcPct val="110000"/>
              </a:lnSpc>
              <a:spcBef>
                <a:spcPts val="1417"/>
              </a:spcBef>
              <a:buClr>
                <a:srgbClr val="000000"/>
              </a:buClr>
              <a:buSzPct val="45000"/>
            </a:pPr>
            <a:r>
              <a:rPr lang="de-CH" sz="2000" b="1" strike="noStrike" spc="-1" err="1">
                <a:solidFill>
                  <a:schemeClr val="dk1"/>
                </a:solidFill>
                <a:latin typeface="Arial"/>
              </a:rPr>
              <a:t>Underfitting</a:t>
            </a:r>
            <a:endParaRPr lang="de-CH" b="1" err="1">
              <a:solidFill>
                <a:schemeClr val="dk1"/>
              </a:solidFill>
              <a:cs typeface="Arial" panose="020B0604020202020204"/>
            </a:endParaRPr>
          </a:p>
          <a:p>
            <a:pPr marL="825500" lvl="1" indent="-285750">
              <a:lnSpc>
                <a:spcPct val="110000"/>
              </a:lnSpc>
              <a:spcBef>
                <a:spcPts val="1134"/>
              </a:spcBef>
              <a:buClr>
                <a:srgbClr val="000000"/>
              </a:buClr>
              <a:buSzPct val="75000"/>
            </a:pPr>
            <a:r>
              <a:rPr lang="de-CH" sz="1600" b="0" strike="noStrike" spc="-1">
                <a:solidFill>
                  <a:schemeClr val="dk1"/>
                </a:solidFill>
                <a:latin typeface="Arial"/>
              </a:rPr>
              <a:t>Zu wenig gelernt</a:t>
            </a:r>
            <a:endParaRPr lang="de-CH" sz="1600" b="0" strike="noStrike" spc="-1">
              <a:solidFill>
                <a:schemeClr val="dk1"/>
              </a:solidFill>
              <a:latin typeface="Arial"/>
              <a:cs typeface="Arial"/>
            </a:endParaRPr>
          </a:p>
          <a:p>
            <a:pPr marL="863600" lvl="1" indent="-323850">
              <a:lnSpc>
                <a:spcPct val="110000"/>
              </a:lnSpc>
              <a:spcBef>
                <a:spcPts val="1134"/>
              </a:spcBef>
              <a:buClr>
                <a:srgbClr val="000000"/>
              </a:buClr>
              <a:buSzPct val="75000"/>
              <a:buFont typeface="Arial" charset="2"/>
              <a:buChar char="•"/>
            </a:pPr>
            <a:r>
              <a:rPr lang="de-CH" sz="1600" spc="-1" dirty="0">
                <a:solidFill>
                  <a:schemeClr val="dk1"/>
                </a:solidFill>
                <a:latin typeface="Arial"/>
              </a:rPr>
              <a:t>Schlechte Resultate</a:t>
            </a:r>
            <a:r>
              <a:rPr lang="de-CH" sz="1600" b="0" strike="noStrike" spc="-1" dirty="0">
                <a:solidFill>
                  <a:schemeClr val="dk1"/>
                </a:solidFill>
                <a:latin typeface="Arial"/>
              </a:rPr>
              <a:t> mit Trainingsdaten und mit neuen Daten</a:t>
            </a:r>
            <a:endParaRPr lang="de-CH" sz="1600" b="0" strike="noStrike" spc="-1" dirty="0">
              <a:solidFill>
                <a:schemeClr val="dk1"/>
              </a:solidFill>
              <a:latin typeface="Arial"/>
              <a:cs typeface="Arial"/>
            </a:endParaRPr>
          </a:p>
          <a:p>
            <a:pPr marL="431800" indent="-323850">
              <a:lnSpc>
                <a:spcPct val="110000"/>
              </a:lnSpc>
              <a:spcBef>
                <a:spcPts val="1417"/>
              </a:spcBef>
              <a:buClr>
                <a:srgbClr val="000000"/>
              </a:buClr>
              <a:buSzPct val="45000"/>
              <a:buFont typeface="Arial" charset="2"/>
              <a:buChar char="•"/>
            </a:pPr>
            <a:r>
              <a:rPr lang="de-CH" sz="2000" b="1" strike="noStrike" spc="-1" dirty="0" err="1">
                <a:solidFill>
                  <a:schemeClr val="dk1"/>
                </a:solidFill>
                <a:latin typeface="Arial"/>
              </a:rPr>
              <a:t>Overfitting</a:t>
            </a:r>
            <a:endParaRPr lang="de-CH" sz="2000" b="1" strike="noStrike" spc="-1" dirty="0" err="1">
              <a:solidFill>
                <a:schemeClr val="dk1"/>
              </a:solidFill>
              <a:latin typeface="Arial"/>
              <a:cs typeface="Arial"/>
            </a:endParaRPr>
          </a:p>
          <a:p>
            <a:pPr marL="863600" lvl="1" indent="-323850">
              <a:lnSpc>
                <a:spcPct val="110000"/>
              </a:lnSpc>
              <a:spcBef>
                <a:spcPts val="1134"/>
              </a:spcBef>
              <a:buClr>
                <a:srgbClr val="000000"/>
              </a:buClr>
              <a:buSzPct val="75000"/>
              <a:buFont typeface="Arial" charset="2"/>
              <a:buChar char="•"/>
            </a:pPr>
            <a:r>
              <a:rPr lang="de-CH" sz="1600" b="0" strike="noStrike" spc="-1" dirty="0">
                <a:solidFill>
                  <a:schemeClr val="dk1"/>
                </a:solidFill>
                <a:latin typeface="Arial"/>
              </a:rPr>
              <a:t>Die Trainingsdaten „auswendig“ </a:t>
            </a:r>
            <a:r>
              <a:rPr lang="de-CH" sz="1600" spc="-1" dirty="0">
                <a:solidFill>
                  <a:schemeClr val="dk1"/>
                </a:solidFill>
                <a:latin typeface="Arial"/>
              </a:rPr>
              <a:t>gelernt</a:t>
            </a:r>
            <a:endParaRPr lang="de-CH" sz="1600" b="0" strike="noStrike" spc="-1" dirty="0">
              <a:solidFill>
                <a:schemeClr val="dk1"/>
              </a:solidFill>
              <a:latin typeface="Arial"/>
              <a:cs typeface="Arial"/>
            </a:endParaRPr>
          </a:p>
          <a:p>
            <a:pPr marL="863600" lvl="1" indent="-323850">
              <a:lnSpc>
                <a:spcPct val="110000"/>
              </a:lnSpc>
              <a:spcBef>
                <a:spcPts val="1134"/>
              </a:spcBef>
              <a:buClr>
                <a:srgbClr val="000000"/>
              </a:buClr>
              <a:buSzPct val="75000"/>
              <a:buFont typeface="Arial" charset="2"/>
              <a:buChar char="•"/>
            </a:pPr>
            <a:r>
              <a:rPr lang="de-CH" sz="1600" b="0" strike="noStrike" spc="-1" dirty="0">
                <a:solidFill>
                  <a:schemeClr val="dk1"/>
                </a:solidFill>
                <a:latin typeface="Arial"/>
              </a:rPr>
              <a:t>Gute Resultate im Training</a:t>
            </a:r>
            <a:endParaRPr lang="de-CH" sz="1600" b="0" strike="noStrike" spc="-1" dirty="0">
              <a:solidFill>
                <a:schemeClr val="dk1"/>
              </a:solidFill>
              <a:latin typeface="Arial"/>
              <a:cs typeface="Arial"/>
            </a:endParaRPr>
          </a:p>
          <a:p>
            <a:pPr marL="863600" lvl="1" indent="-323850">
              <a:lnSpc>
                <a:spcPct val="110000"/>
              </a:lnSpc>
              <a:spcBef>
                <a:spcPts val="1134"/>
              </a:spcBef>
              <a:buClr>
                <a:srgbClr val="000000"/>
              </a:buClr>
              <a:buSzPct val="75000"/>
              <a:buFont typeface="Arial" charset="2"/>
              <a:buChar char="•"/>
            </a:pPr>
            <a:r>
              <a:rPr lang="de-CH" sz="1600" b="0" strike="noStrike" spc="-1" dirty="0">
                <a:solidFill>
                  <a:schemeClr val="dk1"/>
                </a:solidFill>
                <a:latin typeface="Arial"/>
              </a:rPr>
              <a:t>Schlechte Resultate mit neuen Daten</a:t>
            </a:r>
            <a:endParaRPr lang="de-CH" sz="1600" b="0" strike="noStrike" spc="-1" dirty="0">
              <a:solidFill>
                <a:schemeClr val="dk1"/>
              </a:solidFill>
              <a:latin typeface="Arial"/>
              <a:cs typeface="Arial"/>
            </a:endParaRPr>
          </a:p>
          <a:p>
            <a:pPr marL="863600" lvl="1" indent="0">
              <a:lnSpc>
                <a:spcPct val="110000"/>
              </a:lnSpc>
              <a:spcBef>
                <a:spcPts val="1134"/>
              </a:spcBef>
              <a:buNone/>
            </a:pPr>
            <a:endParaRPr lang="de-CH" sz="1600" b="0" strike="noStrike" spc="-1" dirty="0">
              <a:solidFill>
                <a:schemeClr val="dk1"/>
              </a:solidFill>
              <a:latin typeface="Arial"/>
              <a:cs typeface="Arial"/>
            </a:endParaRPr>
          </a:p>
          <a:p>
            <a:pPr marL="431800" indent="-323850">
              <a:lnSpc>
                <a:spcPct val="110000"/>
              </a:lnSpc>
              <a:spcBef>
                <a:spcPts val="1417"/>
              </a:spcBef>
              <a:buClr>
                <a:srgbClr val="000000"/>
              </a:buClr>
              <a:buSzPct val="45000"/>
              <a:buFont typeface="Arial" charset="2"/>
              <a:buChar char="•"/>
            </a:pPr>
            <a:r>
              <a:rPr lang="de-CH" sz="2000" b="0" strike="noStrike" spc="-1" dirty="0">
                <a:solidFill>
                  <a:schemeClr val="dk1"/>
                </a:solidFill>
                <a:latin typeface="Arial"/>
              </a:rPr>
              <a:t>Ziel: </a:t>
            </a:r>
            <a:r>
              <a:rPr lang="de-CH" sz="2000" b="1" strike="noStrike" spc="-1" dirty="0" err="1">
                <a:solidFill>
                  <a:schemeClr val="dk1"/>
                </a:solidFill>
                <a:latin typeface="Arial"/>
              </a:rPr>
              <a:t>Good</a:t>
            </a:r>
            <a:r>
              <a:rPr lang="de-CH" sz="2000" b="1" strike="noStrike" spc="-1" dirty="0">
                <a:solidFill>
                  <a:schemeClr val="dk1"/>
                </a:solidFill>
                <a:latin typeface="Arial"/>
              </a:rPr>
              <a:t> Fit</a:t>
            </a:r>
            <a:endParaRPr lang="de-CH" sz="2000" strike="noStrike" spc="-1" dirty="0">
              <a:solidFill>
                <a:schemeClr val="dk1"/>
              </a:solidFill>
              <a:latin typeface="Arial"/>
              <a:cs typeface="Arial"/>
            </a:endParaRPr>
          </a:p>
          <a:p>
            <a:pPr marL="863600" lvl="1" indent="-323850">
              <a:lnSpc>
                <a:spcPct val="110000"/>
              </a:lnSpc>
              <a:spcBef>
                <a:spcPts val="1134"/>
              </a:spcBef>
              <a:buClr>
                <a:srgbClr val="000000"/>
              </a:buClr>
              <a:buSzPct val="75000"/>
              <a:buFont typeface="Arial" charset="2"/>
              <a:buChar char="•"/>
            </a:pPr>
            <a:r>
              <a:rPr lang="de-CH" sz="1600" b="0" strike="noStrike" spc="-1" dirty="0">
                <a:solidFill>
                  <a:schemeClr val="dk1"/>
                </a:solidFill>
                <a:latin typeface="Arial"/>
              </a:rPr>
              <a:t>Sowohl gute Resultate im Training wie auch mit neuen </a:t>
            </a:r>
            <a:r>
              <a:rPr lang="de-CH" sz="1600" b="0" strike="noStrike" spc="-1" dirty="0" err="1">
                <a:solidFill>
                  <a:schemeClr val="dk1"/>
                </a:solidFill>
                <a:latin typeface="Arial"/>
              </a:rPr>
              <a:t>DAten</a:t>
            </a:r>
            <a:endParaRPr lang="de-CH" sz="1600" b="0" strike="noStrike" spc="-1" dirty="0" err="1">
              <a:solidFill>
                <a:schemeClr val="dk1"/>
              </a:solidFill>
              <a:latin typeface="Arial"/>
              <a:cs typeface="Arial"/>
            </a:endParaRPr>
          </a:p>
        </p:txBody>
      </p:sp>
      <p:pic>
        <p:nvPicPr>
          <p:cNvPr id="175" name="Grafik 174"/>
          <p:cNvPicPr/>
          <p:nvPr/>
        </p:nvPicPr>
        <p:blipFill>
          <a:blip r:embed="rId3"/>
          <a:srcRect r="67643"/>
          <a:stretch/>
        </p:blipFill>
        <p:spPr>
          <a:xfrm>
            <a:off x="6400800" y="299160"/>
            <a:ext cx="2499120" cy="2682360"/>
          </a:xfrm>
          <a:prstGeom prst="rect">
            <a:avLst/>
          </a:prstGeom>
          <a:ln w="0">
            <a:noFill/>
          </a:ln>
        </p:spPr>
      </p:pic>
      <p:pic>
        <p:nvPicPr>
          <p:cNvPr id="176" name="Grafik 175"/>
          <p:cNvPicPr/>
          <p:nvPr/>
        </p:nvPicPr>
        <p:blipFill>
          <a:blip r:embed="rId3"/>
          <a:srcRect l="33979" r="33333"/>
          <a:stretch/>
        </p:blipFill>
        <p:spPr>
          <a:xfrm>
            <a:off x="6400800" y="3930840"/>
            <a:ext cx="2743200" cy="2914560"/>
          </a:xfrm>
          <a:prstGeom prst="rect">
            <a:avLst/>
          </a:prstGeom>
          <a:ln w="0">
            <a:noFill/>
          </a:ln>
        </p:spPr>
      </p:pic>
      <p:pic>
        <p:nvPicPr>
          <p:cNvPr id="177" name="Grafik 176"/>
          <p:cNvPicPr/>
          <p:nvPr/>
        </p:nvPicPr>
        <p:blipFill>
          <a:blip r:embed="rId3"/>
          <a:srcRect l="64698"/>
          <a:stretch/>
        </p:blipFill>
        <p:spPr>
          <a:xfrm>
            <a:off x="9144000" y="2286000"/>
            <a:ext cx="2743200" cy="269856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71" name="TextBox 3"/>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Beispiel Classification</a:t>
            </a:r>
            <a:endParaRPr lang="en-US" sz="1800" b="0" strike="noStrike" spc="-1">
              <a:solidFill>
                <a:srgbClr val="000000"/>
              </a:solidFill>
              <a:latin typeface="Arial"/>
            </a:endParaRPr>
          </a:p>
        </p:txBody>
      </p:sp>
      <p:pic>
        <p:nvPicPr>
          <p:cNvPr id="172" name="Grafik 2" descr="Ein Bild, das Schwarz, Dunkelheit enthält.&#10;&#10;Automatisch generierte Beschreibung"/>
          <p:cNvPicPr/>
          <p:nvPr/>
        </p:nvPicPr>
        <p:blipFill>
          <a:blip r:embed="rId3"/>
          <a:stretch/>
        </p:blipFill>
        <p:spPr>
          <a:xfrm>
            <a:off x="1891800" y="1855800"/>
            <a:ext cx="6202440" cy="4541040"/>
          </a:xfrm>
          <a:prstGeom prst="rect">
            <a:avLst/>
          </a:prstGeom>
          <a:ln w="0">
            <a:noFill/>
          </a:ln>
        </p:spPr>
      </p:pic>
      <p:sp>
        <p:nvSpPr>
          <p:cNvPr id="2" name="Ellipse 1">
            <a:extLst>
              <a:ext uri="{FF2B5EF4-FFF2-40B4-BE49-F238E27FC236}">
                <a16:creationId xmlns:a16="http://schemas.microsoft.com/office/drawing/2014/main" id="{40EE9BEA-1FC8-A9AB-E0C0-D9AA188D3868}"/>
              </a:ext>
            </a:extLst>
          </p:cNvPr>
          <p:cNvSpPr/>
          <p:nvPr/>
        </p:nvSpPr>
        <p:spPr>
          <a:xfrm>
            <a:off x="2961100" y="2490246"/>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Ellipse 2">
            <a:extLst>
              <a:ext uri="{FF2B5EF4-FFF2-40B4-BE49-F238E27FC236}">
                <a16:creationId xmlns:a16="http://schemas.microsoft.com/office/drawing/2014/main" id="{CF550E36-0CCE-E0E3-B360-B187474D638D}"/>
              </a:ext>
            </a:extLst>
          </p:cNvPr>
          <p:cNvSpPr/>
          <p:nvPr/>
        </p:nvSpPr>
        <p:spPr>
          <a:xfrm>
            <a:off x="3847151" y="4839092"/>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CD6CB1E9-20D3-C1FC-87FA-BC987AF7ED37}"/>
              </a:ext>
            </a:extLst>
          </p:cNvPr>
          <p:cNvSpPr/>
          <p:nvPr/>
        </p:nvSpPr>
        <p:spPr>
          <a:xfrm>
            <a:off x="5387590" y="3000864"/>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7389849D-3FC0-4F75-6D9C-3FCA9AFFECC5}"/>
              </a:ext>
            </a:extLst>
          </p:cNvPr>
          <p:cNvSpPr/>
          <p:nvPr/>
        </p:nvSpPr>
        <p:spPr>
          <a:xfrm>
            <a:off x="2778076" y="3770720"/>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798C6FFE-F528-3727-2795-F0DF9C7EFAFA}"/>
              </a:ext>
            </a:extLst>
          </p:cNvPr>
          <p:cNvSpPr/>
          <p:nvPr/>
        </p:nvSpPr>
        <p:spPr>
          <a:xfrm>
            <a:off x="4829400" y="4414885"/>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D7A5175D-B92C-9507-622F-BF695E72BA7C}"/>
              </a:ext>
            </a:extLst>
          </p:cNvPr>
          <p:cNvSpPr/>
          <p:nvPr/>
        </p:nvSpPr>
        <p:spPr>
          <a:xfrm>
            <a:off x="2691471" y="4744823"/>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6B655954-A7DE-03C5-BC20-6ACF0CA1DFE0}"/>
              </a:ext>
            </a:extLst>
          </p:cNvPr>
          <p:cNvSpPr/>
          <p:nvPr/>
        </p:nvSpPr>
        <p:spPr>
          <a:xfrm>
            <a:off x="4231911" y="2631648"/>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B49AD085-0EA0-1503-A4E2-05892B794DD3}"/>
              </a:ext>
            </a:extLst>
          </p:cNvPr>
          <p:cNvSpPr/>
          <p:nvPr/>
        </p:nvSpPr>
        <p:spPr>
          <a:xfrm>
            <a:off x="3665935" y="4194926"/>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838E4AE5-510E-92D2-2166-06D9A658832A}"/>
              </a:ext>
            </a:extLst>
          </p:cNvPr>
          <p:cNvSpPr/>
          <p:nvPr/>
        </p:nvSpPr>
        <p:spPr>
          <a:xfrm>
            <a:off x="3485087" y="3660741"/>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03E70AE5-27DA-F1B8-C154-805B8F2B1A3C}"/>
              </a:ext>
            </a:extLst>
          </p:cNvPr>
          <p:cNvSpPr/>
          <p:nvPr/>
        </p:nvSpPr>
        <p:spPr>
          <a:xfrm>
            <a:off x="3052726" y="4414885"/>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7AF48630-55DE-C3F4-91DB-F366232098B7}"/>
              </a:ext>
            </a:extLst>
          </p:cNvPr>
          <p:cNvSpPr/>
          <p:nvPr/>
        </p:nvSpPr>
        <p:spPr>
          <a:xfrm>
            <a:off x="4467410" y="5443978"/>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8AE19BA8-87F1-964A-9B1B-042350A12DDA}"/>
              </a:ext>
            </a:extLst>
          </p:cNvPr>
          <p:cNvSpPr/>
          <p:nvPr/>
        </p:nvSpPr>
        <p:spPr>
          <a:xfrm>
            <a:off x="3398408" y="5443978"/>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A1B68907-14E4-BB96-F5B1-717F4DD04C37}"/>
              </a:ext>
            </a:extLst>
          </p:cNvPr>
          <p:cNvSpPr/>
          <p:nvPr/>
        </p:nvSpPr>
        <p:spPr>
          <a:xfrm>
            <a:off x="4409407" y="384927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64443FF3-713D-4184-68AE-46C16CD6C03B}"/>
              </a:ext>
            </a:extLst>
          </p:cNvPr>
          <p:cNvSpPr/>
          <p:nvPr/>
        </p:nvSpPr>
        <p:spPr>
          <a:xfrm>
            <a:off x="4650371" y="3008719"/>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45420E44-6364-36EA-6F97-D78E71955918}"/>
              </a:ext>
            </a:extLst>
          </p:cNvPr>
          <p:cNvSpPr/>
          <p:nvPr/>
        </p:nvSpPr>
        <p:spPr>
          <a:xfrm>
            <a:off x="5813542" y="4650554"/>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A60D697A-6186-43A2-6E7C-700FF0271758}"/>
              </a:ext>
            </a:extLst>
          </p:cNvPr>
          <p:cNvSpPr/>
          <p:nvPr/>
        </p:nvSpPr>
        <p:spPr>
          <a:xfrm>
            <a:off x="5113949" y="484694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EC83FE74-52A2-B489-12F5-7E8B5866FFCF}"/>
              </a:ext>
            </a:extLst>
          </p:cNvPr>
          <p:cNvSpPr/>
          <p:nvPr/>
        </p:nvSpPr>
        <p:spPr>
          <a:xfrm>
            <a:off x="5208192" y="3621461"/>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4BB6D407-E592-13F7-A37E-B6DF1E96126E}"/>
              </a:ext>
            </a:extLst>
          </p:cNvPr>
          <p:cNvSpPr/>
          <p:nvPr/>
        </p:nvSpPr>
        <p:spPr>
          <a:xfrm>
            <a:off x="5388893" y="2395977"/>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13717B4C-F9EA-F38D-9514-D2F93EA7F1AF}"/>
              </a:ext>
            </a:extLst>
          </p:cNvPr>
          <p:cNvSpPr/>
          <p:nvPr/>
        </p:nvSpPr>
        <p:spPr>
          <a:xfrm>
            <a:off x="5868265" y="3197255"/>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1F8D6E94-1E75-9AFB-40C7-7EFD7DBAD77C}"/>
              </a:ext>
            </a:extLst>
          </p:cNvPr>
          <p:cNvSpPr/>
          <p:nvPr/>
        </p:nvSpPr>
        <p:spPr>
          <a:xfrm>
            <a:off x="6575570" y="268663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F8EB85EA-2874-4A3F-EF95-03BCB30EA71D}"/>
              </a:ext>
            </a:extLst>
          </p:cNvPr>
          <p:cNvSpPr/>
          <p:nvPr/>
        </p:nvSpPr>
        <p:spPr>
          <a:xfrm>
            <a:off x="5813099" y="402995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F3FBE659-B832-629C-1630-909BD80BA3CD}"/>
              </a:ext>
            </a:extLst>
          </p:cNvPr>
          <p:cNvSpPr/>
          <p:nvPr/>
        </p:nvSpPr>
        <p:spPr>
          <a:xfrm>
            <a:off x="7086308" y="3330801"/>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D3ED5B8E-7147-F268-2E81-BD8959CCF0E1}"/>
              </a:ext>
            </a:extLst>
          </p:cNvPr>
          <p:cNvSpPr/>
          <p:nvPr/>
        </p:nvSpPr>
        <p:spPr>
          <a:xfrm>
            <a:off x="6575350" y="5247585"/>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E27F8355-15AD-1EDE-BACE-9C7D099CE666}"/>
              </a:ext>
            </a:extLst>
          </p:cNvPr>
          <p:cNvSpPr/>
          <p:nvPr/>
        </p:nvSpPr>
        <p:spPr>
          <a:xfrm>
            <a:off x="6575276" y="3904265"/>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F347A43A-C6ED-C38F-1B59-D27120BB0B75}"/>
              </a:ext>
            </a:extLst>
          </p:cNvPr>
          <p:cNvSpPr/>
          <p:nvPr/>
        </p:nvSpPr>
        <p:spPr>
          <a:xfrm>
            <a:off x="3847865" y="5349708"/>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1">
            <a:extLst>
              <a:ext uri="{FF2B5EF4-FFF2-40B4-BE49-F238E27FC236}">
                <a16:creationId xmlns:a16="http://schemas.microsoft.com/office/drawing/2014/main" id="{36A2F315-1CF8-A644-22FF-E4B04010C265}"/>
              </a:ext>
            </a:extLst>
          </p:cNvPr>
          <p:cNvSpPr/>
          <p:nvPr/>
        </p:nvSpPr>
        <p:spPr>
          <a:xfrm>
            <a:off x="8620408" y="1857342"/>
            <a:ext cx="1921340" cy="1447883"/>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en-GB" b="1" spc="-1" dirty="0">
                <a:solidFill>
                  <a:schemeClr val="dk1"/>
                </a:solidFill>
                <a:latin typeface="Arial"/>
              </a:rPr>
              <a:t>Labels:</a:t>
            </a:r>
            <a:endParaRPr lang="en-GB" b="1" spc="-1" dirty="0">
              <a:solidFill>
                <a:schemeClr val="dk1"/>
              </a:solidFill>
            </a:endParaRPr>
          </a:p>
          <a:p>
            <a:pPr defTabSz="609840">
              <a:spcAft>
                <a:spcPts val="601"/>
              </a:spcAft>
            </a:pPr>
            <a:r>
              <a:rPr lang="en-GB" b="1" spc="-1" dirty="0">
                <a:solidFill>
                  <a:schemeClr val="dk1"/>
                </a:solidFill>
                <a:cs typeface="Arial"/>
              </a:rPr>
              <a:t>       </a:t>
            </a:r>
            <a:r>
              <a:rPr lang="en-GB" spc="-1" dirty="0">
                <a:solidFill>
                  <a:schemeClr val="dk1"/>
                </a:solidFill>
                <a:cs typeface="Arial"/>
              </a:rPr>
              <a:t>Land</a:t>
            </a:r>
          </a:p>
          <a:p>
            <a:pPr defTabSz="609840">
              <a:spcAft>
                <a:spcPts val="601"/>
              </a:spcAft>
            </a:pPr>
            <a:r>
              <a:rPr lang="en-GB" spc="-1" dirty="0">
                <a:solidFill>
                  <a:schemeClr val="dk1"/>
                </a:solidFill>
                <a:cs typeface="Arial"/>
              </a:rPr>
              <a:t>       Stadt</a:t>
            </a:r>
          </a:p>
          <a:p>
            <a:pPr defTabSz="609840">
              <a:spcAft>
                <a:spcPts val="601"/>
              </a:spcAft>
            </a:pPr>
            <a:r>
              <a:rPr lang="en-GB" b="1" spc="-1" dirty="0">
                <a:solidFill>
                  <a:schemeClr val="dk1"/>
                </a:solidFill>
                <a:cs typeface="Arial"/>
              </a:rPr>
              <a:t> </a:t>
            </a:r>
          </a:p>
        </p:txBody>
      </p:sp>
      <p:sp>
        <p:nvSpPr>
          <p:cNvPr id="30" name="Ellipse 29">
            <a:extLst>
              <a:ext uri="{FF2B5EF4-FFF2-40B4-BE49-F238E27FC236}">
                <a16:creationId xmlns:a16="http://schemas.microsoft.com/office/drawing/2014/main" id="{FE2AE793-73CB-BD2F-118C-276CC9BCD8F3}"/>
              </a:ext>
            </a:extLst>
          </p:cNvPr>
          <p:cNvSpPr/>
          <p:nvPr/>
        </p:nvSpPr>
        <p:spPr>
          <a:xfrm>
            <a:off x="8835454" y="2238865"/>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40590029-9611-B939-4EFE-B74A67F63D8D}"/>
              </a:ext>
            </a:extLst>
          </p:cNvPr>
          <p:cNvSpPr/>
          <p:nvPr/>
        </p:nvSpPr>
        <p:spPr>
          <a:xfrm>
            <a:off x="8839328" y="2584513"/>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Warum braucht es AI?</a:t>
            </a:r>
            <a:endParaRPr lang="de-DE" sz="3200" b="0" strike="noStrike" spc="-1">
              <a:solidFill>
                <a:schemeClr val="dk1"/>
              </a:solidFill>
              <a:latin typeface="Arial"/>
            </a:endParaRPr>
          </a:p>
        </p:txBody>
      </p:sp>
      <p:pic>
        <p:nvPicPr>
          <p:cNvPr id="104" name="Content Placeholder 3" descr="A car driving on a street&#10;&#10;Description automatically generated"/>
          <p:cNvPicPr/>
          <p:nvPr/>
        </p:nvPicPr>
        <p:blipFill>
          <a:blip r:embed="rId3"/>
          <a:stretch/>
        </p:blipFill>
        <p:spPr>
          <a:xfrm>
            <a:off x="876600" y="1493640"/>
            <a:ext cx="7122240" cy="4750920"/>
          </a:xfrm>
          <a:prstGeom prst="rect">
            <a:avLst/>
          </a:prstGeom>
          <a:ln w="0">
            <a:noFill/>
          </a:ln>
        </p:spPr>
      </p:pic>
      <p:sp>
        <p:nvSpPr>
          <p:cNvPr id="105" name="TextBox 1"/>
          <p:cNvSpPr/>
          <p:nvPr/>
        </p:nvSpPr>
        <p:spPr>
          <a:xfrm>
            <a:off x="806760" y="986006"/>
            <a:ext cx="4189982"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ea typeface="Arial"/>
              </a:rPr>
              <a:t>Autonomes Fahren</a:t>
            </a:r>
            <a:endParaRPr lang="en-US" sz="1800" b="0" strike="noStrike" spc="-1">
              <a:solidFill>
                <a:srgbClr val="000000"/>
              </a:solidFill>
              <a:latin typeface="Arial"/>
            </a:endParaRPr>
          </a:p>
        </p:txBody>
      </p:sp>
      <p:pic>
        <p:nvPicPr>
          <p:cNvPr id="106" name="Picture 5" descr="A car driving on a road&#10;&#10;Description automatically generated"/>
          <p:cNvPicPr/>
          <p:nvPr/>
        </p:nvPicPr>
        <p:blipFill>
          <a:blip r:embed="rId4"/>
          <a:stretch/>
        </p:blipFill>
        <p:spPr>
          <a:xfrm>
            <a:off x="8265240" y="1492560"/>
            <a:ext cx="3610800" cy="2045880"/>
          </a:xfrm>
          <a:prstGeom prst="rect">
            <a:avLst/>
          </a:prstGeom>
          <a:ln w="0">
            <a:noFill/>
          </a:ln>
        </p:spPr>
      </p:pic>
      <p:pic>
        <p:nvPicPr>
          <p:cNvPr id="107" name="Picture 6" descr="A person driving a car&#10;&#10;Description automatically generated"/>
          <p:cNvPicPr/>
          <p:nvPr/>
        </p:nvPicPr>
        <p:blipFill>
          <a:blip r:embed="rId5"/>
          <a:stretch/>
        </p:blipFill>
        <p:spPr>
          <a:xfrm>
            <a:off x="8269560" y="3828960"/>
            <a:ext cx="3623760" cy="2424240"/>
          </a:xfrm>
          <a:prstGeom prst="rect">
            <a:avLst/>
          </a:prstGeom>
          <a:ln w="0">
            <a:noFill/>
          </a:ln>
        </p:spPr>
      </p:pic>
    </p:spTree>
    <p:extLst>
      <p:ext uri="{BB962C8B-B14F-4D97-AF65-F5344CB8AC3E}">
        <p14:creationId xmlns:p14="http://schemas.microsoft.com/office/powerpoint/2010/main" val="88496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71" name="TextBox 3"/>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Beispiel Classification</a:t>
            </a:r>
            <a:endParaRPr lang="en-US" sz="1800" b="0" strike="noStrike" spc="-1">
              <a:solidFill>
                <a:srgbClr val="000000"/>
              </a:solidFill>
              <a:latin typeface="Arial"/>
            </a:endParaRPr>
          </a:p>
        </p:txBody>
      </p:sp>
      <p:pic>
        <p:nvPicPr>
          <p:cNvPr id="172" name="Grafik 2" descr="Ein Bild, das Schwarz, Dunkelheit enthält.&#10;&#10;Automatisch generierte Beschreibung"/>
          <p:cNvPicPr/>
          <p:nvPr/>
        </p:nvPicPr>
        <p:blipFill>
          <a:blip r:embed="rId3"/>
          <a:stretch/>
        </p:blipFill>
        <p:spPr>
          <a:xfrm>
            <a:off x="1891800" y="1855800"/>
            <a:ext cx="6202440" cy="4541040"/>
          </a:xfrm>
          <a:prstGeom prst="rect">
            <a:avLst/>
          </a:prstGeom>
          <a:ln w="0">
            <a:noFill/>
          </a:ln>
        </p:spPr>
      </p:pic>
      <p:sp>
        <p:nvSpPr>
          <p:cNvPr id="2" name="Ellipse 1">
            <a:extLst>
              <a:ext uri="{FF2B5EF4-FFF2-40B4-BE49-F238E27FC236}">
                <a16:creationId xmlns:a16="http://schemas.microsoft.com/office/drawing/2014/main" id="{40EE9BEA-1FC8-A9AB-E0C0-D9AA188D3868}"/>
              </a:ext>
            </a:extLst>
          </p:cNvPr>
          <p:cNvSpPr/>
          <p:nvPr/>
        </p:nvSpPr>
        <p:spPr>
          <a:xfrm>
            <a:off x="2961100" y="2490246"/>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Ellipse 2">
            <a:extLst>
              <a:ext uri="{FF2B5EF4-FFF2-40B4-BE49-F238E27FC236}">
                <a16:creationId xmlns:a16="http://schemas.microsoft.com/office/drawing/2014/main" id="{CF550E36-0CCE-E0E3-B360-B187474D638D}"/>
              </a:ext>
            </a:extLst>
          </p:cNvPr>
          <p:cNvSpPr/>
          <p:nvPr/>
        </p:nvSpPr>
        <p:spPr>
          <a:xfrm>
            <a:off x="3847151" y="4839092"/>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CD6CB1E9-20D3-C1FC-87FA-BC987AF7ED37}"/>
              </a:ext>
            </a:extLst>
          </p:cNvPr>
          <p:cNvSpPr/>
          <p:nvPr/>
        </p:nvSpPr>
        <p:spPr>
          <a:xfrm>
            <a:off x="5387590" y="3000864"/>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7389849D-3FC0-4F75-6D9C-3FCA9AFFECC5}"/>
              </a:ext>
            </a:extLst>
          </p:cNvPr>
          <p:cNvSpPr/>
          <p:nvPr/>
        </p:nvSpPr>
        <p:spPr>
          <a:xfrm>
            <a:off x="2778076" y="3770720"/>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798C6FFE-F528-3727-2795-F0DF9C7EFAFA}"/>
              </a:ext>
            </a:extLst>
          </p:cNvPr>
          <p:cNvSpPr/>
          <p:nvPr/>
        </p:nvSpPr>
        <p:spPr>
          <a:xfrm>
            <a:off x="4829400" y="4414885"/>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D7A5175D-B92C-9507-622F-BF695E72BA7C}"/>
              </a:ext>
            </a:extLst>
          </p:cNvPr>
          <p:cNvSpPr/>
          <p:nvPr/>
        </p:nvSpPr>
        <p:spPr>
          <a:xfrm>
            <a:off x="2691471" y="4744823"/>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6B655954-A7DE-03C5-BC20-6ACF0CA1DFE0}"/>
              </a:ext>
            </a:extLst>
          </p:cNvPr>
          <p:cNvSpPr/>
          <p:nvPr/>
        </p:nvSpPr>
        <p:spPr>
          <a:xfrm>
            <a:off x="4231911" y="2631648"/>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B49AD085-0EA0-1503-A4E2-05892B794DD3}"/>
              </a:ext>
            </a:extLst>
          </p:cNvPr>
          <p:cNvSpPr/>
          <p:nvPr/>
        </p:nvSpPr>
        <p:spPr>
          <a:xfrm>
            <a:off x="3665935" y="4194926"/>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838E4AE5-510E-92D2-2166-06D9A658832A}"/>
              </a:ext>
            </a:extLst>
          </p:cNvPr>
          <p:cNvSpPr/>
          <p:nvPr/>
        </p:nvSpPr>
        <p:spPr>
          <a:xfrm>
            <a:off x="3485087" y="3660741"/>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03E70AE5-27DA-F1B8-C154-805B8F2B1A3C}"/>
              </a:ext>
            </a:extLst>
          </p:cNvPr>
          <p:cNvSpPr/>
          <p:nvPr/>
        </p:nvSpPr>
        <p:spPr>
          <a:xfrm>
            <a:off x="3052726" y="4414885"/>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7AF48630-55DE-C3F4-91DB-F366232098B7}"/>
              </a:ext>
            </a:extLst>
          </p:cNvPr>
          <p:cNvSpPr/>
          <p:nvPr/>
        </p:nvSpPr>
        <p:spPr>
          <a:xfrm>
            <a:off x="4467410" y="5443978"/>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8AE19BA8-87F1-964A-9B1B-042350A12DDA}"/>
              </a:ext>
            </a:extLst>
          </p:cNvPr>
          <p:cNvSpPr/>
          <p:nvPr/>
        </p:nvSpPr>
        <p:spPr>
          <a:xfrm>
            <a:off x="3398408" y="5443978"/>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A1B68907-14E4-BB96-F5B1-717F4DD04C37}"/>
              </a:ext>
            </a:extLst>
          </p:cNvPr>
          <p:cNvSpPr/>
          <p:nvPr/>
        </p:nvSpPr>
        <p:spPr>
          <a:xfrm>
            <a:off x="4409407" y="384927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64443FF3-713D-4184-68AE-46C16CD6C03B}"/>
              </a:ext>
            </a:extLst>
          </p:cNvPr>
          <p:cNvSpPr/>
          <p:nvPr/>
        </p:nvSpPr>
        <p:spPr>
          <a:xfrm>
            <a:off x="4650371" y="3008719"/>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45420E44-6364-36EA-6F97-D78E71955918}"/>
              </a:ext>
            </a:extLst>
          </p:cNvPr>
          <p:cNvSpPr/>
          <p:nvPr/>
        </p:nvSpPr>
        <p:spPr>
          <a:xfrm>
            <a:off x="5813542" y="4650554"/>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A60D697A-6186-43A2-6E7C-700FF0271758}"/>
              </a:ext>
            </a:extLst>
          </p:cNvPr>
          <p:cNvSpPr/>
          <p:nvPr/>
        </p:nvSpPr>
        <p:spPr>
          <a:xfrm>
            <a:off x="5113949" y="484694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EC83FE74-52A2-B489-12F5-7E8B5866FFCF}"/>
              </a:ext>
            </a:extLst>
          </p:cNvPr>
          <p:cNvSpPr/>
          <p:nvPr/>
        </p:nvSpPr>
        <p:spPr>
          <a:xfrm>
            <a:off x="5208192" y="3621461"/>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4BB6D407-E592-13F7-A37E-B6DF1E96126E}"/>
              </a:ext>
            </a:extLst>
          </p:cNvPr>
          <p:cNvSpPr/>
          <p:nvPr/>
        </p:nvSpPr>
        <p:spPr>
          <a:xfrm>
            <a:off x="5388893" y="2395977"/>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13717B4C-F9EA-F38D-9514-D2F93EA7F1AF}"/>
              </a:ext>
            </a:extLst>
          </p:cNvPr>
          <p:cNvSpPr/>
          <p:nvPr/>
        </p:nvSpPr>
        <p:spPr>
          <a:xfrm>
            <a:off x="5868265" y="3197255"/>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1F8D6E94-1E75-9AFB-40C7-7EFD7DBAD77C}"/>
              </a:ext>
            </a:extLst>
          </p:cNvPr>
          <p:cNvSpPr/>
          <p:nvPr/>
        </p:nvSpPr>
        <p:spPr>
          <a:xfrm>
            <a:off x="6575570" y="268663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F8EB85EA-2874-4A3F-EF95-03BCB30EA71D}"/>
              </a:ext>
            </a:extLst>
          </p:cNvPr>
          <p:cNvSpPr/>
          <p:nvPr/>
        </p:nvSpPr>
        <p:spPr>
          <a:xfrm>
            <a:off x="5813099" y="402995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F3FBE659-B832-629C-1630-909BD80BA3CD}"/>
              </a:ext>
            </a:extLst>
          </p:cNvPr>
          <p:cNvSpPr/>
          <p:nvPr/>
        </p:nvSpPr>
        <p:spPr>
          <a:xfrm>
            <a:off x="7086308" y="3330801"/>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D3ED5B8E-7147-F268-2E81-BD8959CCF0E1}"/>
              </a:ext>
            </a:extLst>
          </p:cNvPr>
          <p:cNvSpPr/>
          <p:nvPr/>
        </p:nvSpPr>
        <p:spPr>
          <a:xfrm>
            <a:off x="6575350" y="5247585"/>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E27F8355-15AD-1EDE-BACE-9C7D099CE666}"/>
              </a:ext>
            </a:extLst>
          </p:cNvPr>
          <p:cNvSpPr/>
          <p:nvPr/>
        </p:nvSpPr>
        <p:spPr>
          <a:xfrm>
            <a:off x="6575276" y="3904265"/>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F347A43A-C6ED-C38F-1B59-D27120BB0B75}"/>
              </a:ext>
            </a:extLst>
          </p:cNvPr>
          <p:cNvSpPr/>
          <p:nvPr/>
        </p:nvSpPr>
        <p:spPr>
          <a:xfrm>
            <a:off x="3847865" y="5349708"/>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1">
            <a:extLst>
              <a:ext uri="{FF2B5EF4-FFF2-40B4-BE49-F238E27FC236}">
                <a16:creationId xmlns:a16="http://schemas.microsoft.com/office/drawing/2014/main" id="{36A2F315-1CF8-A644-22FF-E4B04010C265}"/>
              </a:ext>
            </a:extLst>
          </p:cNvPr>
          <p:cNvSpPr/>
          <p:nvPr/>
        </p:nvSpPr>
        <p:spPr>
          <a:xfrm>
            <a:off x="8620408" y="1857342"/>
            <a:ext cx="1921340" cy="1447883"/>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en-GB" b="1" spc="-1" dirty="0">
                <a:solidFill>
                  <a:schemeClr val="dk1"/>
                </a:solidFill>
                <a:latin typeface="Arial"/>
              </a:rPr>
              <a:t>Labels:</a:t>
            </a:r>
            <a:endParaRPr lang="en-GB" b="1" spc="-1" dirty="0">
              <a:solidFill>
                <a:schemeClr val="dk1"/>
              </a:solidFill>
            </a:endParaRPr>
          </a:p>
          <a:p>
            <a:pPr defTabSz="609840">
              <a:spcAft>
                <a:spcPts val="601"/>
              </a:spcAft>
            </a:pPr>
            <a:r>
              <a:rPr lang="en-GB" b="1" spc="-1" dirty="0">
                <a:solidFill>
                  <a:schemeClr val="dk1"/>
                </a:solidFill>
                <a:cs typeface="Arial"/>
              </a:rPr>
              <a:t>       </a:t>
            </a:r>
            <a:r>
              <a:rPr lang="en-GB" spc="-1" dirty="0">
                <a:solidFill>
                  <a:schemeClr val="dk1"/>
                </a:solidFill>
                <a:cs typeface="Arial"/>
              </a:rPr>
              <a:t>Land</a:t>
            </a:r>
          </a:p>
          <a:p>
            <a:pPr defTabSz="609840">
              <a:spcAft>
                <a:spcPts val="601"/>
              </a:spcAft>
            </a:pPr>
            <a:r>
              <a:rPr lang="en-GB" spc="-1" dirty="0">
                <a:solidFill>
                  <a:schemeClr val="dk1"/>
                </a:solidFill>
                <a:cs typeface="Arial"/>
              </a:rPr>
              <a:t>       Stadt</a:t>
            </a:r>
          </a:p>
          <a:p>
            <a:pPr defTabSz="609840">
              <a:spcAft>
                <a:spcPts val="601"/>
              </a:spcAft>
            </a:pPr>
            <a:r>
              <a:rPr lang="en-GB" b="1" spc="-1" dirty="0">
                <a:solidFill>
                  <a:schemeClr val="dk1"/>
                </a:solidFill>
                <a:cs typeface="Arial"/>
              </a:rPr>
              <a:t> </a:t>
            </a:r>
          </a:p>
        </p:txBody>
      </p:sp>
      <p:sp>
        <p:nvSpPr>
          <p:cNvPr id="30" name="Ellipse 29">
            <a:extLst>
              <a:ext uri="{FF2B5EF4-FFF2-40B4-BE49-F238E27FC236}">
                <a16:creationId xmlns:a16="http://schemas.microsoft.com/office/drawing/2014/main" id="{FE2AE793-73CB-BD2F-118C-276CC9BCD8F3}"/>
              </a:ext>
            </a:extLst>
          </p:cNvPr>
          <p:cNvSpPr/>
          <p:nvPr/>
        </p:nvSpPr>
        <p:spPr>
          <a:xfrm>
            <a:off x="8835454" y="2238865"/>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40590029-9611-B939-4EFE-B74A67F63D8D}"/>
              </a:ext>
            </a:extLst>
          </p:cNvPr>
          <p:cNvSpPr/>
          <p:nvPr/>
        </p:nvSpPr>
        <p:spPr>
          <a:xfrm>
            <a:off x="8839328" y="2584513"/>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 Verbindung mit Pfeil 27">
            <a:extLst>
              <a:ext uri="{FF2B5EF4-FFF2-40B4-BE49-F238E27FC236}">
                <a16:creationId xmlns:a16="http://schemas.microsoft.com/office/drawing/2014/main" id="{3A0F6F04-9262-5E3A-5D55-58C775F78468}"/>
              </a:ext>
            </a:extLst>
          </p:cNvPr>
          <p:cNvCxnSpPr/>
          <p:nvPr/>
        </p:nvCxnSpPr>
        <p:spPr>
          <a:xfrm flipH="1">
            <a:off x="4921861" y="2134018"/>
            <a:ext cx="350615" cy="3928634"/>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168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genau lernt eine AI?</a:t>
            </a:r>
            <a:endParaRPr lang="de-DE" sz="3200" b="0" strike="noStrike" spc="-1">
              <a:solidFill>
                <a:schemeClr val="dk1"/>
              </a:solidFill>
              <a:latin typeface="Arial"/>
            </a:endParaRPr>
          </a:p>
        </p:txBody>
      </p:sp>
      <p:sp>
        <p:nvSpPr>
          <p:cNvPr id="171" name="TextBox 3"/>
          <p:cNvSpPr/>
          <p:nvPr/>
        </p:nvSpPr>
        <p:spPr>
          <a:xfrm>
            <a:off x="806760" y="1021320"/>
            <a:ext cx="4492440" cy="739997"/>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dirty="0" err="1">
                <a:solidFill>
                  <a:schemeClr val="dk1"/>
                </a:solidFill>
                <a:latin typeface="Arial"/>
              </a:rPr>
              <a:t>Beispiel</a:t>
            </a:r>
            <a:r>
              <a:rPr lang="en-GB" sz="1800" b="0" strike="noStrike" spc="-1" dirty="0">
                <a:solidFill>
                  <a:schemeClr val="dk1"/>
                </a:solidFill>
                <a:latin typeface="Arial"/>
              </a:rPr>
              <a:t> Classification</a:t>
            </a:r>
          </a:p>
          <a:p>
            <a:pPr defTabSz="609840">
              <a:spcAft>
                <a:spcPts val="601"/>
              </a:spcAft>
            </a:pPr>
            <a:r>
              <a:rPr lang="en-GB" spc="-1" dirty="0">
                <a:solidFill>
                  <a:schemeClr val="dk1"/>
                </a:solidFill>
                <a:latin typeface="Arial"/>
                <a:cs typeface="Arial"/>
              </a:rPr>
              <a:t>Overfitting</a:t>
            </a:r>
          </a:p>
        </p:txBody>
      </p:sp>
      <p:pic>
        <p:nvPicPr>
          <p:cNvPr id="172" name="Grafik 2" descr="Ein Bild, das Schwarz, Dunkelheit enthält.&#10;&#10;Automatisch generierte Beschreibung"/>
          <p:cNvPicPr/>
          <p:nvPr/>
        </p:nvPicPr>
        <p:blipFill>
          <a:blip r:embed="rId3"/>
          <a:stretch/>
        </p:blipFill>
        <p:spPr>
          <a:xfrm>
            <a:off x="1891800" y="1855800"/>
            <a:ext cx="6202440" cy="4541040"/>
          </a:xfrm>
          <a:prstGeom prst="rect">
            <a:avLst/>
          </a:prstGeom>
          <a:ln w="0">
            <a:noFill/>
          </a:ln>
        </p:spPr>
      </p:pic>
      <p:sp>
        <p:nvSpPr>
          <p:cNvPr id="2" name="Ellipse 1">
            <a:extLst>
              <a:ext uri="{FF2B5EF4-FFF2-40B4-BE49-F238E27FC236}">
                <a16:creationId xmlns:a16="http://schemas.microsoft.com/office/drawing/2014/main" id="{40EE9BEA-1FC8-A9AB-E0C0-D9AA188D3868}"/>
              </a:ext>
            </a:extLst>
          </p:cNvPr>
          <p:cNvSpPr/>
          <p:nvPr/>
        </p:nvSpPr>
        <p:spPr>
          <a:xfrm>
            <a:off x="2961100" y="2490246"/>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Ellipse 2">
            <a:extLst>
              <a:ext uri="{FF2B5EF4-FFF2-40B4-BE49-F238E27FC236}">
                <a16:creationId xmlns:a16="http://schemas.microsoft.com/office/drawing/2014/main" id="{CF550E36-0CCE-E0E3-B360-B187474D638D}"/>
              </a:ext>
            </a:extLst>
          </p:cNvPr>
          <p:cNvSpPr/>
          <p:nvPr/>
        </p:nvSpPr>
        <p:spPr>
          <a:xfrm>
            <a:off x="3847151" y="4839092"/>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CD6CB1E9-20D3-C1FC-87FA-BC987AF7ED37}"/>
              </a:ext>
            </a:extLst>
          </p:cNvPr>
          <p:cNvSpPr/>
          <p:nvPr/>
        </p:nvSpPr>
        <p:spPr>
          <a:xfrm>
            <a:off x="5387590" y="3000864"/>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7389849D-3FC0-4F75-6D9C-3FCA9AFFECC5}"/>
              </a:ext>
            </a:extLst>
          </p:cNvPr>
          <p:cNvSpPr/>
          <p:nvPr/>
        </p:nvSpPr>
        <p:spPr>
          <a:xfrm>
            <a:off x="2778076" y="3770720"/>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798C6FFE-F528-3727-2795-F0DF9C7EFAFA}"/>
              </a:ext>
            </a:extLst>
          </p:cNvPr>
          <p:cNvSpPr/>
          <p:nvPr/>
        </p:nvSpPr>
        <p:spPr>
          <a:xfrm>
            <a:off x="4829400" y="4414885"/>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D7A5175D-B92C-9507-622F-BF695E72BA7C}"/>
              </a:ext>
            </a:extLst>
          </p:cNvPr>
          <p:cNvSpPr/>
          <p:nvPr/>
        </p:nvSpPr>
        <p:spPr>
          <a:xfrm>
            <a:off x="2691471" y="4744823"/>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6B655954-A7DE-03C5-BC20-6ACF0CA1DFE0}"/>
              </a:ext>
            </a:extLst>
          </p:cNvPr>
          <p:cNvSpPr/>
          <p:nvPr/>
        </p:nvSpPr>
        <p:spPr>
          <a:xfrm>
            <a:off x="4231911" y="2631648"/>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B49AD085-0EA0-1503-A4E2-05892B794DD3}"/>
              </a:ext>
            </a:extLst>
          </p:cNvPr>
          <p:cNvSpPr/>
          <p:nvPr/>
        </p:nvSpPr>
        <p:spPr>
          <a:xfrm>
            <a:off x="3665935" y="4194926"/>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838E4AE5-510E-92D2-2166-06D9A658832A}"/>
              </a:ext>
            </a:extLst>
          </p:cNvPr>
          <p:cNvSpPr/>
          <p:nvPr/>
        </p:nvSpPr>
        <p:spPr>
          <a:xfrm>
            <a:off x="3485087" y="3660741"/>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03E70AE5-27DA-F1B8-C154-805B8F2B1A3C}"/>
              </a:ext>
            </a:extLst>
          </p:cNvPr>
          <p:cNvSpPr/>
          <p:nvPr/>
        </p:nvSpPr>
        <p:spPr>
          <a:xfrm>
            <a:off x="3052726" y="4414885"/>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7AF48630-55DE-C3F4-91DB-F366232098B7}"/>
              </a:ext>
            </a:extLst>
          </p:cNvPr>
          <p:cNvSpPr/>
          <p:nvPr/>
        </p:nvSpPr>
        <p:spPr>
          <a:xfrm>
            <a:off x="4467410" y="5443978"/>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8AE19BA8-87F1-964A-9B1B-042350A12DDA}"/>
              </a:ext>
            </a:extLst>
          </p:cNvPr>
          <p:cNvSpPr/>
          <p:nvPr/>
        </p:nvSpPr>
        <p:spPr>
          <a:xfrm>
            <a:off x="3398408" y="5443978"/>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A1B68907-14E4-BB96-F5B1-717F4DD04C37}"/>
              </a:ext>
            </a:extLst>
          </p:cNvPr>
          <p:cNvSpPr/>
          <p:nvPr/>
        </p:nvSpPr>
        <p:spPr>
          <a:xfrm>
            <a:off x="4409407" y="384927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64443FF3-713D-4184-68AE-46C16CD6C03B}"/>
              </a:ext>
            </a:extLst>
          </p:cNvPr>
          <p:cNvSpPr/>
          <p:nvPr/>
        </p:nvSpPr>
        <p:spPr>
          <a:xfrm>
            <a:off x="4650371" y="3008719"/>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45420E44-6364-36EA-6F97-D78E71955918}"/>
              </a:ext>
            </a:extLst>
          </p:cNvPr>
          <p:cNvSpPr/>
          <p:nvPr/>
        </p:nvSpPr>
        <p:spPr>
          <a:xfrm>
            <a:off x="5813542" y="4650554"/>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A60D697A-6186-43A2-6E7C-700FF0271758}"/>
              </a:ext>
            </a:extLst>
          </p:cNvPr>
          <p:cNvSpPr/>
          <p:nvPr/>
        </p:nvSpPr>
        <p:spPr>
          <a:xfrm>
            <a:off x="5113949" y="484694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EC83FE74-52A2-B489-12F5-7E8B5866FFCF}"/>
              </a:ext>
            </a:extLst>
          </p:cNvPr>
          <p:cNvSpPr/>
          <p:nvPr/>
        </p:nvSpPr>
        <p:spPr>
          <a:xfrm>
            <a:off x="5208192" y="3621461"/>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4BB6D407-E592-13F7-A37E-B6DF1E96126E}"/>
              </a:ext>
            </a:extLst>
          </p:cNvPr>
          <p:cNvSpPr/>
          <p:nvPr/>
        </p:nvSpPr>
        <p:spPr>
          <a:xfrm>
            <a:off x="5388893" y="2395977"/>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13717B4C-F9EA-F38D-9514-D2F93EA7F1AF}"/>
              </a:ext>
            </a:extLst>
          </p:cNvPr>
          <p:cNvSpPr/>
          <p:nvPr/>
        </p:nvSpPr>
        <p:spPr>
          <a:xfrm>
            <a:off x="5868265" y="3197255"/>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1F8D6E94-1E75-9AFB-40C7-7EFD7DBAD77C}"/>
              </a:ext>
            </a:extLst>
          </p:cNvPr>
          <p:cNvSpPr/>
          <p:nvPr/>
        </p:nvSpPr>
        <p:spPr>
          <a:xfrm>
            <a:off x="6575570" y="268663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F8EB85EA-2874-4A3F-EF95-03BCB30EA71D}"/>
              </a:ext>
            </a:extLst>
          </p:cNvPr>
          <p:cNvSpPr/>
          <p:nvPr/>
        </p:nvSpPr>
        <p:spPr>
          <a:xfrm>
            <a:off x="5813099" y="4029956"/>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F3FBE659-B832-629C-1630-909BD80BA3CD}"/>
              </a:ext>
            </a:extLst>
          </p:cNvPr>
          <p:cNvSpPr/>
          <p:nvPr/>
        </p:nvSpPr>
        <p:spPr>
          <a:xfrm>
            <a:off x="7086308" y="3330801"/>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D3ED5B8E-7147-F268-2E81-BD8959CCF0E1}"/>
              </a:ext>
            </a:extLst>
          </p:cNvPr>
          <p:cNvSpPr/>
          <p:nvPr/>
        </p:nvSpPr>
        <p:spPr>
          <a:xfrm>
            <a:off x="6575350" y="5247585"/>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E27F8355-15AD-1EDE-BACE-9C7D099CE666}"/>
              </a:ext>
            </a:extLst>
          </p:cNvPr>
          <p:cNvSpPr/>
          <p:nvPr/>
        </p:nvSpPr>
        <p:spPr>
          <a:xfrm>
            <a:off x="6575276" y="3904265"/>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F347A43A-C6ED-C38F-1B59-D27120BB0B75}"/>
              </a:ext>
            </a:extLst>
          </p:cNvPr>
          <p:cNvSpPr/>
          <p:nvPr/>
        </p:nvSpPr>
        <p:spPr>
          <a:xfrm>
            <a:off x="3847865" y="5349708"/>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1">
            <a:extLst>
              <a:ext uri="{FF2B5EF4-FFF2-40B4-BE49-F238E27FC236}">
                <a16:creationId xmlns:a16="http://schemas.microsoft.com/office/drawing/2014/main" id="{36A2F315-1CF8-A644-22FF-E4B04010C265}"/>
              </a:ext>
            </a:extLst>
          </p:cNvPr>
          <p:cNvSpPr/>
          <p:nvPr/>
        </p:nvSpPr>
        <p:spPr>
          <a:xfrm>
            <a:off x="8620408" y="1857342"/>
            <a:ext cx="1921340" cy="1447883"/>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en-GB" b="1" spc="-1" dirty="0">
                <a:solidFill>
                  <a:schemeClr val="dk1"/>
                </a:solidFill>
                <a:latin typeface="Arial"/>
              </a:rPr>
              <a:t>Labels:</a:t>
            </a:r>
            <a:endParaRPr lang="en-GB" b="1" spc="-1" dirty="0">
              <a:solidFill>
                <a:schemeClr val="dk1"/>
              </a:solidFill>
            </a:endParaRPr>
          </a:p>
          <a:p>
            <a:pPr defTabSz="609840">
              <a:spcAft>
                <a:spcPts val="601"/>
              </a:spcAft>
            </a:pPr>
            <a:r>
              <a:rPr lang="en-GB" b="1" spc="-1" dirty="0">
                <a:solidFill>
                  <a:schemeClr val="dk1"/>
                </a:solidFill>
                <a:cs typeface="Arial"/>
              </a:rPr>
              <a:t>       </a:t>
            </a:r>
            <a:r>
              <a:rPr lang="en-GB" spc="-1" dirty="0">
                <a:solidFill>
                  <a:schemeClr val="dk1"/>
                </a:solidFill>
                <a:cs typeface="Arial"/>
              </a:rPr>
              <a:t>Land</a:t>
            </a:r>
          </a:p>
          <a:p>
            <a:pPr defTabSz="609840">
              <a:spcAft>
                <a:spcPts val="601"/>
              </a:spcAft>
            </a:pPr>
            <a:r>
              <a:rPr lang="en-GB" spc="-1" dirty="0">
                <a:solidFill>
                  <a:schemeClr val="dk1"/>
                </a:solidFill>
                <a:cs typeface="Arial"/>
              </a:rPr>
              <a:t>       Stadt</a:t>
            </a:r>
          </a:p>
          <a:p>
            <a:pPr defTabSz="609840">
              <a:spcAft>
                <a:spcPts val="601"/>
              </a:spcAft>
            </a:pPr>
            <a:r>
              <a:rPr lang="en-GB" b="1" spc="-1" dirty="0">
                <a:solidFill>
                  <a:schemeClr val="dk1"/>
                </a:solidFill>
                <a:cs typeface="Arial"/>
              </a:rPr>
              <a:t> </a:t>
            </a:r>
          </a:p>
        </p:txBody>
      </p:sp>
      <p:sp>
        <p:nvSpPr>
          <p:cNvPr id="30" name="Ellipse 29">
            <a:extLst>
              <a:ext uri="{FF2B5EF4-FFF2-40B4-BE49-F238E27FC236}">
                <a16:creationId xmlns:a16="http://schemas.microsoft.com/office/drawing/2014/main" id="{FE2AE793-73CB-BD2F-118C-276CC9BCD8F3}"/>
              </a:ext>
            </a:extLst>
          </p:cNvPr>
          <p:cNvSpPr/>
          <p:nvPr/>
        </p:nvSpPr>
        <p:spPr>
          <a:xfrm>
            <a:off x="8835454" y="2238865"/>
            <a:ext cx="180680" cy="196391"/>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40590029-9611-B939-4EFE-B74A67F63D8D}"/>
              </a:ext>
            </a:extLst>
          </p:cNvPr>
          <p:cNvSpPr/>
          <p:nvPr/>
        </p:nvSpPr>
        <p:spPr>
          <a:xfrm>
            <a:off x="8839328" y="2584513"/>
            <a:ext cx="180680" cy="196391"/>
          </a:xfrm>
          <a:prstGeom prst="ellipse">
            <a:avLst/>
          </a:prstGeom>
          <a:solidFill>
            <a:schemeClr val="accent3">
              <a:lumMod val="75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p14="http://schemas.microsoft.com/office/powerpoint/2010/main">
        <mc:Choice Requires="p14">
          <p:contentPart p14:bwMode="auto" r:id="rId4">
            <p14:nvContentPartPr>
              <p14:cNvPr id="14" name="Freihand 13">
                <a:extLst>
                  <a:ext uri="{FF2B5EF4-FFF2-40B4-BE49-F238E27FC236}">
                    <a16:creationId xmlns:a16="http://schemas.microsoft.com/office/drawing/2014/main" id="{438B3274-1E87-510C-B7C4-B13568A02027}"/>
                  </a:ext>
                </a:extLst>
              </p14:cNvPr>
              <p14:cNvContentPartPr/>
              <p14:nvPr/>
            </p14:nvContentPartPr>
            <p14:xfrm>
              <a:off x="3785821" y="2092215"/>
              <a:ext cx="2020531" cy="3878093"/>
            </p14:xfrm>
          </p:contentPart>
        </mc:Choice>
        <mc:Fallback xmlns="">
          <p:pic>
            <p:nvPicPr>
              <p:cNvPr id="14" name="Freihand 13">
                <a:extLst>
                  <a:ext uri="{FF2B5EF4-FFF2-40B4-BE49-F238E27FC236}">
                    <a16:creationId xmlns:a16="http://schemas.microsoft.com/office/drawing/2014/main" id="{438B3274-1E87-510C-B7C4-B13568A02027}"/>
                  </a:ext>
                </a:extLst>
              </p:cNvPr>
              <p:cNvPicPr/>
              <p:nvPr/>
            </p:nvPicPr>
            <p:blipFill>
              <a:blip r:embed="rId5"/>
              <a:stretch>
                <a:fillRect/>
              </a:stretch>
            </p:blipFill>
            <p:spPr>
              <a:xfrm>
                <a:off x="3768185" y="2074576"/>
                <a:ext cx="2056162" cy="3913731"/>
              </a:xfrm>
              <a:prstGeom prst="rect">
                <a:avLst/>
              </a:prstGeom>
            </p:spPr>
          </p:pic>
        </mc:Fallback>
      </mc:AlternateContent>
    </p:spTree>
    <p:extLst>
      <p:ext uri="{BB962C8B-B14F-4D97-AF65-F5344CB8AC3E}">
        <p14:creationId xmlns:p14="http://schemas.microsoft.com/office/powerpoint/2010/main" val="4140459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machen neuronale Netzwerke?</a:t>
            </a:r>
            <a:endParaRPr lang="de-DE" sz="3200" b="0" strike="noStrike" spc="-1">
              <a:solidFill>
                <a:schemeClr val="dk1"/>
              </a:solidFill>
              <a:latin typeface="Arial"/>
            </a:endParaRPr>
          </a:p>
        </p:txBody>
      </p:sp>
      <p:sp>
        <p:nvSpPr>
          <p:cNvPr id="197"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Pro Neuron Formel: y = mx + b</a:t>
            </a:r>
            <a:endParaRPr lang="en-US" sz="1800" b="0" strike="noStrike" spc="-1">
              <a:solidFill>
                <a:srgbClr val="000000"/>
              </a:solidFill>
              <a:latin typeface="Arial"/>
            </a:endParaRPr>
          </a:p>
        </p:txBody>
      </p:sp>
      <p:pic>
        <p:nvPicPr>
          <p:cNvPr id="198" name="Grafik 4" descr="Ein Bild, das Screenshot, Kreis, Diagramm, Text enthält.&#10;&#10;Automatisch generierte Beschreibung"/>
          <p:cNvPicPr/>
          <p:nvPr/>
        </p:nvPicPr>
        <p:blipFill>
          <a:blip r:embed="rId3"/>
          <a:stretch/>
        </p:blipFill>
        <p:spPr>
          <a:xfrm>
            <a:off x="1920600" y="1779480"/>
            <a:ext cx="7168320" cy="424476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machen neuronale Netzwerke?</a:t>
            </a:r>
            <a:endParaRPr lang="de-CH" sz="3200" b="0" strike="noStrike" spc="-1">
              <a:solidFill>
                <a:schemeClr val="dk1"/>
              </a:solidFill>
              <a:latin typeface="Arial"/>
              <a:cs typeface="Arial"/>
            </a:endParaRPr>
          </a:p>
        </p:txBody>
      </p:sp>
      <p:sp>
        <p:nvSpPr>
          <p:cNvPr id="197" name="TextBox 1"/>
          <p:cNvSpPr/>
          <p:nvPr/>
        </p:nvSpPr>
        <p:spPr>
          <a:xfrm>
            <a:off x="2654994" y="1481258"/>
            <a:ext cx="5765668" cy="739997"/>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algn="ctr" defTabSz="609840">
              <a:spcAft>
                <a:spcPts val="601"/>
              </a:spcAft>
            </a:pPr>
            <a:r>
              <a:rPr lang="de-CH" sz="1800" b="0" strike="noStrike" spc="-1">
                <a:solidFill>
                  <a:schemeClr val="dk1"/>
                </a:solidFill>
                <a:latin typeface="Arial"/>
              </a:rPr>
              <a:t>Pro Neuron Formel: </a:t>
            </a:r>
            <a:r>
              <a:rPr lang="de-CH" sz="1800" b="1" strike="noStrike" spc="-1">
                <a:solidFill>
                  <a:schemeClr val="dk1"/>
                </a:solidFill>
                <a:latin typeface="Arial"/>
              </a:rPr>
              <a:t>y = </a:t>
            </a:r>
            <a:r>
              <a:rPr lang="de-CH" b="1" spc="-1">
                <a:solidFill>
                  <a:schemeClr val="dk1"/>
                </a:solidFill>
                <a:latin typeface="Arial"/>
              </a:rPr>
              <a:t>w*x</a:t>
            </a:r>
            <a:r>
              <a:rPr lang="de-CH" sz="1800" b="1" strike="noStrike" spc="-1">
                <a:solidFill>
                  <a:schemeClr val="dk1"/>
                </a:solidFill>
                <a:latin typeface="Arial"/>
              </a:rPr>
              <a:t> + </a:t>
            </a:r>
            <a:r>
              <a:rPr lang="de-CH" b="1" spc="-1">
                <a:solidFill>
                  <a:schemeClr val="dk1"/>
                </a:solidFill>
                <a:latin typeface="Arial"/>
              </a:rPr>
              <a:t>b</a:t>
            </a:r>
            <a:endParaRPr lang="de-CH" b="1" spc="-1">
              <a:solidFill>
                <a:schemeClr val="dk1"/>
              </a:solidFill>
              <a:latin typeface="Arial"/>
              <a:cs typeface="Arial"/>
            </a:endParaRPr>
          </a:p>
          <a:p>
            <a:pPr algn="ctr" defTabSz="609840">
              <a:spcAft>
                <a:spcPts val="601"/>
              </a:spcAft>
            </a:pPr>
            <a:r>
              <a:rPr lang="de-CH" b="1" spc="-1">
                <a:solidFill>
                  <a:schemeClr val="dk1"/>
                </a:solidFill>
                <a:latin typeface="Arial"/>
                <a:cs typeface="Arial"/>
              </a:rPr>
              <a:t>w</a:t>
            </a:r>
            <a:r>
              <a:rPr lang="de-CH" spc="-1">
                <a:solidFill>
                  <a:schemeClr val="dk1"/>
                </a:solidFill>
                <a:latin typeface="Arial"/>
                <a:cs typeface="Arial"/>
              </a:rPr>
              <a:t> und </a:t>
            </a:r>
            <a:r>
              <a:rPr lang="de-CH" b="1" spc="-1">
                <a:solidFill>
                  <a:schemeClr val="dk1"/>
                </a:solidFill>
                <a:latin typeface="Arial"/>
                <a:cs typeface="Arial"/>
              </a:rPr>
              <a:t>b</a:t>
            </a:r>
            <a:r>
              <a:rPr lang="de-CH" spc="-1">
                <a:solidFill>
                  <a:schemeClr val="dk1"/>
                </a:solidFill>
                <a:latin typeface="Arial"/>
                <a:cs typeface="Arial"/>
              </a:rPr>
              <a:t> sind Parameter, welche gelernt werden</a:t>
            </a:r>
            <a:endParaRPr lang="de-CH" sz="1800" b="0" strike="noStrike" spc="-1">
              <a:solidFill>
                <a:schemeClr val="dk1"/>
              </a:solidFill>
              <a:latin typeface="Arial"/>
              <a:cs typeface="Arial"/>
            </a:endParaRPr>
          </a:p>
        </p:txBody>
      </p:sp>
      <p:sp>
        <p:nvSpPr>
          <p:cNvPr id="3" name="Ellipse 2">
            <a:extLst>
              <a:ext uri="{FF2B5EF4-FFF2-40B4-BE49-F238E27FC236}">
                <a16:creationId xmlns:a16="http://schemas.microsoft.com/office/drawing/2014/main" id="{471EF27D-7A6D-73CB-F990-8F8BC56F3DC5}"/>
              </a:ext>
            </a:extLst>
          </p:cNvPr>
          <p:cNvSpPr/>
          <p:nvPr/>
        </p:nvSpPr>
        <p:spPr>
          <a:xfrm>
            <a:off x="4808940" y="2927528"/>
            <a:ext cx="1303583" cy="1307182"/>
          </a:xfrm>
          <a:prstGeom prst="ellipse">
            <a:avLst/>
          </a:prstGeom>
          <a:solidFill>
            <a:schemeClr val="bg1"/>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CH" sz="1600" b="1">
                <a:solidFill>
                  <a:schemeClr val="tx1"/>
                </a:solidFill>
                <a:cs typeface="Arial"/>
              </a:rPr>
              <a:t>Neuron</a:t>
            </a:r>
          </a:p>
          <a:p>
            <a:pPr algn="ctr"/>
            <a:r>
              <a:rPr lang="de-CH" sz="1600">
                <a:solidFill>
                  <a:schemeClr val="tx1"/>
                </a:solidFill>
                <a:cs typeface="Arial"/>
              </a:rPr>
              <a:t>w*x+b</a:t>
            </a:r>
          </a:p>
        </p:txBody>
      </p:sp>
      <p:cxnSp>
        <p:nvCxnSpPr>
          <p:cNvPr id="4" name="Gerade Verbindung mit Pfeil 3">
            <a:extLst>
              <a:ext uri="{FF2B5EF4-FFF2-40B4-BE49-F238E27FC236}">
                <a16:creationId xmlns:a16="http://schemas.microsoft.com/office/drawing/2014/main" id="{1867AAB6-52D6-71E0-A618-65DA335438B9}"/>
              </a:ext>
            </a:extLst>
          </p:cNvPr>
          <p:cNvCxnSpPr/>
          <p:nvPr/>
        </p:nvCxnSpPr>
        <p:spPr>
          <a:xfrm>
            <a:off x="5510545" y="3275686"/>
            <a:ext cx="914399" cy="914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Gerade Verbindung mit Pfeil 4">
            <a:extLst>
              <a:ext uri="{FF2B5EF4-FFF2-40B4-BE49-F238E27FC236}">
                <a16:creationId xmlns:a16="http://schemas.microsoft.com/office/drawing/2014/main" id="{89AF0B9A-AD63-D79D-5113-93BB58286A29}"/>
              </a:ext>
            </a:extLst>
          </p:cNvPr>
          <p:cNvCxnSpPr/>
          <p:nvPr/>
        </p:nvCxnSpPr>
        <p:spPr>
          <a:xfrm flipV="1">
            <a:off x="3591612" y="3634841"/>
            <a:ext cx="1210117" cy="5475"/>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 name="Gerade Verbindung mit Pfeil 5">
            <a:extLst>
              <a:ext uri="{FF2B5EF4-FFF2-40B4-BE49-F238E27FC236}">
                <a16:creationId xmlns:a16="http://schemas.microsoft.com/office/drawing/2014/main" id="{259FB43A-6357-08FE-5272-81DD71D19D2A}"/>
              </a:ext>
            </a:extLst>
          </p:cNvPr>
          <p:cNvCxnSpPr>
            <a:cxnSpLocks/>
          </p:cNvCxnSpPr>
          <p:nvPr/>
        </p:nvCxnSpPr>
        <p:spPr>
          <a:xfrm flipV="1">
            <a:off x="6126780" y="3592254"/>
            <a:ext cx="1210117" cy="5475"/>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84BB8E9-F5E6-C2DA-F65C-AEE56E936FA0}"/>
              </a:ext>
            </a:extLst>
          </p:cNvPr>
          <p:cNvSpPr/>
          <p:nvPr/>
        </p:nvSpPr>
        <p:spPr>
          <a:xfrm>
            <a:off x="1562343" y="3082826"/>
            <a:ext cx="1921340" cy="1110366"/>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de-CH" b="1" spc="-1">
                <a:solidFill>
                  <a:schemeClr val="dk1"/>
                </a:solidFill>
                <a:latin typeface="Arial"/>
              </a:rPr>
              <a:t>Input</a:t>
            </a:r>
            <a:endParaRPr lang="de-CH" b="1" spc="-1">
              <a:solidFill>
                <a:schemeClr val="dk1"/>
              </a:solidFill>
              <a:latin typeface="Arial"/>
              <a:cs typeface="Arial"/>
            </a:endParaRPr>
          </a:p>
          <a:p>
            <a:pPr defTabSz="609840">
              <a:spcAft>
                <a:spcPts val="601"/>
              </a:spcAft>
            </a:pPr>
            <a:r>
              <a:rPr lang="de-CH" spc="-1">
                <a:solidFill>
                  <a:schemeClr val="dk1"/>
                </a:solidFill>
                <a:latin typeface="Arial"/>
              </a:rPr>
              <a:t>Wohnugsgrösse</a:t>
            </a:r>
            <a:endParaRPr lang="de-CH">
              <a:solidFill>
                <a:schemeClr val="dk1"/>
              </a:solidFill>
              <a:latin typeface="Arial"/>
              <a:cs typeface="Arial"/>
            </a:endParaRPr>
          </a:p>
          <a:p>
            <a:pPr defTabSz="609840">
              <a:spcAft>
                <a:spcPts val="601"/>
              </a:spcAft>
            </a:pPr>
            <a:r>
              <a:rPr lang="de-CH" spc="-1">
                <a:solidFill>
                  <a:schemeClr val="dk1"/>
                </a:solidFill>
                <a:latin typeface="Arial"/>
              </a:rPr>
              <a:t>x = 50</a:t>
            </a:r>
            <a:endParaRPr lang="de-CH" spc="-1">
              <a:solidFill>
                <a:schemeClr val="dk1"/>
              </a:solidFill>
              <a:cs typeface="Arial"/>
            </a:endParaRPr>
          </a:p>
        </p:txBody>
      </p:sp>
      <p:sp>
        <p:nvSpPr>
          <p:cNvPr id="7" name="TextBox 1">
            <a:extLst>
              <a:ext uri="{FF2B5EF4-FFF2-40B4-BE49-F238E27FC236}">
                <a16:creationId xmlns:a16="http://schemas.microsoft.com/office/drawing/2014/main" id="{F2226F6A-2098-930D-87DD-F8AD039AA5AE}"/>
              </a:ext>
            </a:extLst>
          </p:cNvPr>
          <p:cNvSpPr/>
          <p:nvPr/>
        </p:nvSpPr>
        <p:spPr>
          <a:xfrm>
            <a:off x="7443817" y="3033547"/>
            <a:ext cx="2151343" cy="109394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de-CH" b="1" spc="-1">
                <a:solidFill>
                  <a:schemeClr val="dk1"/>
                </a:solidFill>
                <a:latin typeface="Arial"/>
              </a:rPr>
              <a:t>Output</a:t>
            </a:r>
            <a:endParaRPr lang="de-CH" b="1" spc="-1">
              <a:solidFill>
                <a:schemeClr val="dk1"/>
              </a:solidFill>
              <a:latin typeface="Arial"/>
              <a:cs typeface="Arial"/>
            </a:endParaRPr>
          </a:p>
          <a:p>
            <a:pPr defTabSz="609840">
              <a:spcAft>
                <a:spcPts val="601"/>
              </a:spcAft>
            </a:pPr>
            <a:r>
              <a:rPr lang="de-CH" spc="-1">
                <a:solidFill>
                  <a:schemeClr val="dk1"/>
                </a:solidFill>
                <a:latin typeface="Arial"/>
                <a:cs typeface="Arial"/>
              </a:rPr>
              <a:t>Verkaufspreise</a:t>
            </a:r>
          </a:p>
          <a:p>
            <a:pPr defTabSz="609840">
              <a:spcAft>
                <a:spcPts val="601"/>
              </a:spcAft>
            </a:pPr>
            <a:r>
              <a:rPr lang="de-CH" spc="-1">
                <a:solidFill>
                  <a:schemeClr val="dk1"/>
                </a:solidFill>
                <a:latin typeface="Arial"/>
              </a:rPr>
              <a:t> y = 1.1</a:t>
            </a:r>
            <a:endParaRPr lang="de-CH">
              <a:solidFill>
                <a:schemeClr val="dk1"/>
              </a:solidFill>
              <a:cs typeface="Arial"/>
            </a:endParaRPr>
          </a:p>
        </p:txBody>
      </p:sp>
      <p:sp>
        <p:nvSpPr>
          <p:cNvPr id="8" name="TextBox 1">
            <a:extLst>
              <a:ext uri="{FF2B5EF4-FFF2-40B4-BE49-F238E27FC236}">
                <a16:creationId xmlns:a16="http://schemas.microsoft.com/office/drawing/2014/main" id="{1F64AF34-E127-0574-D6F6-C5C3025DAF5D}"/>
              </a:ext>
            </a:extLst>
          </p:cNvPr>
          <p:cNvSpPr/>
          <p:nvPr/>
        </p:nvSpPr>
        <p:spPr>
          <a:xfrm>
            <a:off x="2728332" y="4988283"/>
            <a:ext cx="5765668" cy="739997"/>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algn="ctr" defTabSz="609840">
              <a:spcAft>
                <a:spcPts val="601"/>
              </a:spcAft>
            </a:pPr>
            <a:r>
              <a:rPr lang="de-CH" b="1" spc="-1">
                <a:solidFill>
                  <a:schemeClr val="dk1"/>
                </a:solidFill>
                <a:latin typeface="Arial"/>
                <a:cs typeface="Arial"/>
              </a:rPr>
              <a:t>Wohnungsgrösse x w +b = Verkaufspreis</a:t>
            </a:r>
            <a:endParaRPr lang="de-CH" b="1" spc="-1">
              <a:solidFill>
                <a:schemeClr val="dk1"/>
              </a:solidFill>
              <a:cs typeface="Arial"/>
            </a:endParaRPr>
          </a:p>
          <a:p>
            <a:pPr algn="ctr" defTabSz="609840">
              <a:spcAft>
                <a:spcPts val="601"/>
              </a:spcAft>
            </a:pPr>
            <a:r>
              <a:rPr lang="de-CH" spc="-1">
                <a:solidFill>
                  <a:schemeClr val="dk1"/>
                </a:solidFill>
                <a:latin typeface="Arial"/>
                <a:cs typeface="Arial"/>
              </a:rPr>
              <a:t>50m² x 0.02 + 0.1 = 1.1 mil. CHF</a:t>
            </a:r>
          </a:p>
        </p:txBody>
      </p:sp>
    </p:spTree>
    <p:extLst>
      <p:ext uri="{BB962C8B-B14F-4D97-AF65-F5344CB8AC3E}">
        <p14:creationId xmlns:p14="http://schemas.microsoft.com/office/powerpoint/2010/main" val="3346089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defTabSz="609840">
              <a:lnSpc>
                <a:spcPct val="120000"/>
              </a:lnSpc>
            </a:pPr>
            <a:r>
              <a:rPr lang="de-CH" sz="3200" b="1" spc="-1" dirty="0">
                <a:solidFill>
                  <a:schemeClr val="dk2"/>
                </a:solidFill>
                <a:latin typeface="Arial"/>
              </a:rPr>
              <a:t>Was machen neuronale Netzwerke</a:t>
            </a:r>
            <a:r>
              <a:rPr lang="de-CH" sz="3200" b="1" strike="noStrike" spc="-1" dirty="0">
                <a:solidFill>
                  <a:schemeClr val="dk2"/>
                </a:solidFill>
                <a:latin typeface="Arial"/>
              </a:rPr>
              <a:t>?</a:t>
            </a:r>
            <a:endParaRPr lang="de-DE" dirty="0">
              <a:solidFill>
                <a:schemeClr val="dk2"/>
              </a:solidFill>
            </a:endParaRPr>
          </a:p>
        </p:txBody>
      </p:sp>
      <p:sp>
        <p:nvSpPr>
          <p:cNvPr id="200" name="TextBox 1"/>
          <p:cNvSpPr/>
          <p:nvPr/>
        </p:nvSpPr>
        <p:spPr>
          <a:xfrm>
            <a:off x="806760" y="1021320"/>
            <a:ext cx="4492440"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spcAft>
                <a:spcPts val="601"/>
              </a:spcAft>
            </a:pPr>
            <a:r>
              <a:rPr lang="en-GB" spc="-1" dirty="0">
                <a:solidFill>
                  <a:schemeClr val="dk1"/>
                </a:solidFill>
                <a:latin typeface="Arial"/>
                <a:cs typeface="Arial"/>
              </a:rPr>
              <a:t>Mehr Inputs / Mehr </a:t>
            </a:r>
            <a:r>
              <a:rPr lang="en-GB" spc="-1" dirty="0" err="1">
                <a:solidFill>
                  <a:schemeClr val="dk1"/>
                </a:solidFill>
                <a:latin typeface="Arial"/>
                <a:cs typeface="Arial"/>
              </a:rPr>
              <a:t>Neuronen</a:t>
            </a:r>
            <a:endParaRPr lang="en-GB" sz="1800" b="0" strike="noStrike" spc="-1" dirty="0" err="1">
              <a:solidFill>
                <a:schemeClr val="dk1"/>
              </a:solidFill>
              <a:latin typeface="Arial"/>
              <a:cs typeface="Arial"/>
            </a:endParaRPr>
          </a:p>
        </p:txBody>
      </p:sp>
      <p:pic>
        <p:nvPicPr>
          <p:cNvPr id="201" name="Grafik 3" descr="Ein Bild, das Reihe, Kunst enthält.&#10;&#10;Automatisch generierte Beschreibung"/>
          <p:cNvPicPr/>
          <p:nvPr/>
        </p:nvPicPr>
        <p:blipFill>
          <a:blip r:embed="rId3"/>
          <a:stretch/>
        </p:blipFill>
        <p:spPr>
          <a:xfrm>
            <a:off x="2438280" y="1639440"/>
            <a:ext cx="6754680" cy="4790880"/>
          </a:xfrm>
          <a:prstGeom prst="rect">
            <a:avLst/>
          </a:prstGeom>
          <a:ln w="0">
            <a:noFill/>
          </a:ln>
        </p:spPr>
      </p:pic>
      <p:sp>
        <p:nvSpPr>
          <p:cNvPr id="3" name="TextBox 1">
            <a:extLst>
              <a:ext uri="{FF2B5EF4-FFF2-40B4-BE49-F238E27FC236}">
                <a16:creationId xmlns:a16="http://schemas.microsoft.com/office/drawing/2014/main" id="{F2D20A5E-4474-51E3-5946-FE24D08F400E}"/>
              </a:ext>
            </a:extLst>
          </p:cNvPr>
          <p:cNvSpPr/>
          <p:nvPr/>
        </p:nvSpPr>
        <p:spPr>
          <a:xfrm>
            <a:off x="6954139" y="2485795"/>
            <a:ext cx="2565840" cy="478387"/>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en-GB" sz="2400" b="1" spc="-1" dirty="0">
                <a:solidFill>
                  <a:schemeClr val="dk1"/>
                </a:solidFill>
                <a:latin typeface="Arial"/>
              </a:rPr>
              <a:t>Mehr Inputs</a:t>
            </a:r>
            <a:endParaRPr lang="en-GB" sz="2400" b="1" spc="-1" dirty="0">
              <a:solidFill>
                <a:schemeClr val="dk1"/>
              </a:solidFill>
              <a:latin typeface="Arial"/>
              <a:cs typeface="Arial"/>
            </a:endParaRPr>
          </a:p>
        </p:txBody>
      </p:sp>
      <p:sp>
        <p:nvSpPr>
          <p:cNvPr id="4" name="TextBox 1">
            <a:extLst>
              <a:ext uri="{FF2B5EF4-FFF2-40B4-BE49-F238E27FC236}">
                <a16:creationId xmlns:a16="http://schemas.microsoft.com/office/drawing/2014/main" id="{AC2272D7-4217-80E9-420D-C3393EE0AAAF}"/>
              </a:ext>
            </a:extLst>
          </p:cNvPr>
          <p:cNvSpPr/>
          <p:nvPr/>
        </p:nvSpPr>
        <p:spPr>
          <a:xfrm>
            <a:off x="7060482" y="4716805"/>
            <a:ext cx="4412883" cy="1632549"/>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en-GB" sz="2400" b="1" spc="-1" err="1">
                <a:solidFill>
                  <a:schemeClr val="dk1"/>
                </a:solidFill>
                <a:latin typeface="Arial"/>
              </a:rPr>
              <a:t>Mehrere</a:t>
            </a:r>
            <a:r>
              <a:rPr lang="en-GB" sz="2400" b="1" spc="-1" dirty="0">
                <a:solidFill>
                  <a:schemeClr val="dk1"/>
                </a:solidFill>
                <a:latin typeface="Arial"/>
              </a:rPr>
              <a:t> </a:t>
            </a:r>
            <a:r>
              <a:rPr lang="en-GB" sz="2400" b="1" spc="-1" err="1">
                <a:solidFill>
                  <a:schemeClr val="dk1"/>
                </a:solidFill>
                <a:latin typeface="Arial"/>
              </a:rPr>
              <a:t>Schichten</a:t>
            </a:r>
            <a:r>
              <a:rPr lang="en-GB" sz="2400" b="1" spc="-1" dirty="0">
                <a:solidFill>
                  <a:schemeClr val="dk1"/>
                </a:solidFill>
                <a:latin typeface="Arial"/>
              </a:rPr>
              <a:t> (Layer)</a:t>
            </a:r>
          </a:p>
          <a:p>
            <a:pPr defTabSz="609840">
              <a:spcAft>
                <a:spcPts val="601"/>
              </a:spcAft>
            </a:pPr>
            <a:r>
              <a:rPr lang="en-GB" spc="-1" dirty="0" err="1">
                <a:solidFill>
                  <a:schemeClr val="dk1"/>
                </a:solidFill>
                <a:latin typeface="Arial"/>
                <a:cs typeface="Arial"/>
              </a:rPr>
              <a:t>Komplexere</a:t>
            </a:r>
            <a:r>
              <a:rPr lang="en-GB" spc="-1" dirty="0">
                <a:solidFill>
                  <a:schemeClr val="dk1"/>
                </a:solidFill>
                <a:latin typeface="Arial"/>
                <a:cs typeface="Arial"/>
              </a:rPr>
              <a:t> </a:t>
            </a:r>
            <a:r>
              <a:rPr lang="en-GB" spc="-1" dirty="0" err="1">
                <a:solidFill>
                  <a:schemeClr val="dk1"/>
                </a:solidFill>
                <a:latin typeface="Arial"/>
                <a:cs typeface="Arial"/>
              </a:rPr>
              <a:t>Probleme</a:t>
            </a:r>
            <a:r>
              <a:rPr lang="en-GB" spc="-1" dirty="0">
                <a:solidFill>
                  <a:schemeClr val="dk1"/>
                </a:solidFill>
                <a:latin typeface="Arial"/>
                <a:cs typeface="Arial"/>
              </a:rPr>
              <a:t>,</a:t>
            </a:r>
          </a:p>
          <a:p>
            <a:pPr defTabSz="609840">
              <a:spcAft>
                <a:spcPts val="601"/>
              </a:spcAft>
            </a:pPr>
            <a:r>
              <a:rPr lang="en-GB" spc="-1" dirty="0" err="1">
                <a:solidFill>
                  <a:schemeClr val="dk1"/>
                </a:solidFill>
                <a:latin typeface="Arial"/>
                <a:cs typeface="Arial"/>
              </a:rPr>
              <a:t>nicht-lineare</a:t>
            </a:r>
            <a:r>
              <a:rPr lang="en-GB" spc="-1" dirty="0">
                <a:solidFill>
                  <a:schemeClr val="dk1"/>
                </a:solidFill>
                <a:latin typeface="Arial"/>
                <a:cs typeface="Arial"/>
              </a:rPr>
              <a:t> </a:t>
            </a:r>
            <a:r>
              <a:rPr lang="en-GB" spc="-1" dirty="0" err="1">
                <a:solidFill>
                  <a:schemeClr val="dk1"/>
                </a:solidFill>
                <a:latin typeface="Arial"/>
                <a:cs typeface="Arial"/>
              </a:rPr>
              <a:t>Zusammenhänge</a:t>
            </a:r>
          </a:p>
          <a:p>
            <a:pPr defTabSz="609840">
              <a:spcAft>
                <a:spcPts val="601"/>
              </a:spcAft>
            </a:pPr>
            <a:endParaRPr lang="en-GB" sz="2400" b="1" spc="-1" dirty="0">
              <a:solidFill>
                <a:schemeClr val="dk1"/>
              </a:solidFill>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Wie gehen wir vor?</a:t>
            </a:r>
            <a:endParaRPr lang="de-DE" sz="3200" b="0" strike="noStrike" spc="-1">
              <a:solidFill>
                <a:schemeClr val="dk1"/>
              </a:solidFill>
              <a:latin typeface="Arial"/>
            </a:endParaRPr>
          </a:p>
        </p:txBody>
      </p:sp>
      <p:sp>
        <p:nvSpPr>
          <p:cNvPr id="145" name="PlaceHolder 2"/>
          <p:cNvSpPr>
            <a:spLocks noGrp="1"/>
          </p:cNvSpPr>
          <p:nvPr>
            <p:ph/>
          </p:nvPr>
        </p:nvSpPr>
        <p:spPr>
          <a:xfrm>
            <a:off x="806400" y="1449360"/>
            <a:ext cx="5363640" cy="4750920"/>
          </a:xfrm>
          <a:prstGeom prst="rect">
            <a:avLst/>
          </a:prstGeom>
          <a:noFill/>
          <a:ln w="0">
            <a:noFill/>
          </a:ln>
        </p:spPr>
        <p:txBody>
          <a:bodyPr lIns="0" tIns="0" rIns="0" bIns="0" anchor="t">
            <a:normAutofit/>
          </a:bodyPr>
          <a:lstStyle/>
          <a:p>
            <a:pPr indent="0" defTabSz="609840">
              <a:lnSpc>
                <a:spcPct val="110000"/>
              </a:lnSpc>
              <a:spcBef>
                <a:spcPts val="1199"/>
              </a:spcBef>
              <a:buNone/>
              <a:tabLst>
                <a:tab pos="0" algn="l"/>
              </a:tabLst>
            </a:pPr>
            <a:br>
              <a:rPr sz="2000"/>
            </a:br>
            <a:endParaRPr lang="de-DE" sz="2000" b="0" strike="noStrike" spc="-1">
              <a:solidFill>
                <a:schemeClr val="dk1"/>
              </a:solidFill>
              <a:latin typeface="Arial"/>
            </a:endParaRPr>
          </a:p>
          <a:p>
            <a:pPr indent="0" defTabSz="609840">
              <a:lnSpc>
                <a:spcPct val="110000"/>
              </a:lnSpc>
              <a:spcBef>
                <a:spcPts val="1199"/>
              </a:spcBef>
              <a:buNone/>
              <a:tabLst>
                <a:tab pos="0" algn="l"/>
              </a:tabLst>
            </a:pPr>
            <a:endParaRPr lang="de-DE" sz="2000" b="0" strike="noStrike" spc="-1">
              <a:solidFill>
                <a:schemeClr val="dk1"/>
              </a:solidFill>
              <a:latin typeface="Arial"/>
            </a:endParaRPr>
          </a:p>
        </p:txBody>
      </p:sp>
      <p:sp>
        <p:nvSpPr>
          <p:cNvPr id="146" name="TextBox 1"/>
          <p:cNvSpPr/>
          <p:nvPr/>
        </p:nvSpPr>
        <p:spPr>
          <a:xfrm>
            <a:off x="806760" y="1021320"/>
            <a:ext cx="346968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Machine Learning Workflow</a:t>
            </a:r>
            <a:endParaRPr lang="en-US" sz="1800" b="0" strike="noStrike" spc="-1">
              <a:solidFill>
                <a:srgbClr val="000000"/>
              </a:solidFill>
              <a:latin typeface="Arial"/>
            </a:endParaRPr>
          </a:p>
        </p:txBody>
      </p:sp>
      <p:pic>
        <p:nvPicPr>
          <p:cNvPr id="147" name="Grafik 10" descr="Ein Bild, das Text, Grafiken, Cartoon, Grafikdesign enthält.&#10;&#10;Automatisch generierte Beschreibung"/>
          <p:cNvPicPr/>
          <p:nvPr/>
        </p:nvPicPr>
        <p:blipFill>
          <a:blip r:embed="rId3"/>
          <a:stretch/>
        </p:blipFill>
        <p:spPr>
          <a:xfrm>
            <a:off x="2873160" y="1352520"/>
            <a:ext cx="5560920" cy="497160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Wie kann eine AI von Bildern lernen?</a:t>
            </a:r>
            <a:endParaRPr lang="de-DE" sz="3200" b="0" strike="noStrike" spc="-1">
              <a:solidFill>
                <a:schemeClr val="dk1"/>
              </a:solidFill>
              <a:latin typeface="Arial"/>
            </a:endParaRPr>
          </a:p>
        </p:txBody>
      </p:sp>
      <p:sp>
        <p:nvSpPr>
          <p:cNvPr id="203" name="TextBox 1"/>
          <p:cNvSpPr/>
          <p:nvPr/>
        </p:nvSpPr>
        <p:spPr>
          <a:xfrm>
            <a:off x="806760" y="1021320"/>
            <a:ext cx="4492440" cy="38268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Convolutional Neural Networks</a:t>
            </a:r>
            <a:endParaRPr lang="en-US" sz="1800" b="0" strike="noStrike" spc="-1">
              <a:solidFill>
                <a:srgbClr val="000000"/>
              </a:solidFill>
              <a:latin typeface="Arial"/>
            </a:endParaRPr>
          </a:p>
        </p:txBody>
      </p:sp>
      <p:pic>
        <p:nvPicPr>
          <p:cNvPr id="204" name="Grafik 4" descr="Ein Bild, das Im Haus, Katzen, Hauskatze, Säugetier enthält.&#10;&#10;Automatisch generierte Beschreibung"/>
          <p:cNvPicPr/>
          <p:nvPr/>
        </p:nvPicPr>
        <p:blipFill>
          <a:blip r:embed="rId3"/>
          <a:stretch/>
        </p:blipFill>
        <p:spPr>
          <a:xfrm>
            <a:off x="803160" y="4279320"/>
            <a:ext cx="2057040" cy="2057040"/>
          </a:xfrm>
          <a:prstGeom prst="rect">
            <a:avLst/>
          </a:prstGeom>
          <a:ln w="0">
            <a:noFill/>
          </a:ln>
        </p:spPr>
      </p:pic>
      <p:pic>
        <p:nvPicPr>
          <p:cNvPr id="205" name="Grafik 6" descr="Ein Bild, das Katze, Säugetier, Schnurrhaare, Kleine bis mittelgroße Katzen enthält.&#10;&#10;Automatisch generierte Beschreibung"/>
          <p:cNvPicPr/>
          <p:nvPr/>
        </p:nvPicPr>
        <p:blipFill>
          <a:blip r:embed="rId4"/>
          <a:stretch/>
        </p:blipFill>
        <p:spPr>
          <a:xfrm>
            <a:off x="3126600" y="4000320"/>
            <a:ext cx="2782080" cy="2615040"/>
          </a:xfrm>
          <a:prstGeom prst="rect">
            <a:avLst/>
          </a:prstGeom>
          <a:ln w="0">
            <a:noFill/>
          </a:ln>
        </p:spPr>
      </p:pic>
      <p:pic>
        <p:nvPicPr>
          <p:cNvPr id="206" name="Grafik 10" descr="Ein Bild, das Säugetier, Katze, Hauskatze, Kleine bis mittelgroße Katzen enthält.&#10;&#10;Automatisch generierte Beschreibung"/>
          <p:cNvPicPr/>
          <p:nvPr/>
        </p:nvPicPr>
        <p:blipFill>
          <a:blip r:embed="rId5"/>
          <a:stretch/>
        </p:blipFill>
        <p:spPr>
          <a:xfrm>
            <a:off x="803160" y="1633320"/>
            <a:ext cx="3439800" cy="2284560"/>
          </a:xfrm>
          <a:prstGeom prst="rect">
            <a:avLst/>
          </a:prstGeom>
          <a:ln w="0">
            <a:noFill/>
          </a:ln>
        </p:spPr>
      </p:pic>
      <p:pic>
        <p:nvPicPr>
          <p:cNvPr id="207" name="Grafik 12" descr="Ein Bild, das Säugetier, Hauskatze, Kleine bis mittelgroße Katzen, Schnurrhaare enthält.&#10;&#10;Automatisch generierte Beschreibung"/>
          <p:cNvPicPr/>
          <p:nvPr/>
        </p:nvPicPr>
        <p:blipFill>
          <a:blip r:embed="rId6"/>
          <a:stretch/>
        </p:blipFill>
        <p:spPr>
          <a:xfrm>
            <a:off x="6099120" y="3806280"/>
            <a:ext cx="4514400" cy="2708280"/>
          </a:xfrm>
          <a:prstGeom prst="rect">
            <a:avLst/>
          </a:prstGeom>
          <a:ln w="0">
            <a:noFill/>
          </a:ln>
        </p:spPr>
      </p:pic>
      <p:pic>
        <p:nvPicPr>
          <p:cNvPr id="208" name="Grafik 14" descr="Ein Bild, das Säugetier, Katze, Hauskatze, Kleine bis mittelgroße Katzen enthält.&#10;&#10;Automatisch generierte Beschreibung"/>
          <p:cNvPicPr/>
          <p:nvPr/>
        </p:nvPicPr>
        <p:blipFill>
          <a:blip r:embed="rId7"/>
          <a:stretch/>
        </p:blipFill>
        <p:spPr>
          <a:xfrm>
            <a:off x="7574760" y="1635840"/>
            <a:ext cx="3312720" cy="1860840"/>
          </a:xfrm>
          <a:prstGeom prst="rect">
            <a:avLst/>
          </a:prstGeom>
          <a:ln w="0">
            <a:noFill/>
          </a:ln>
        </p:spPr>
      </p:pic>
      <p:pic>
        <p:nvPicPr>
          <p:cNvPr id="209" name="Grafik 16" descr="Ein Bild, das Säugetier, Katze, Kleine bis mittelgroße Katzen, Hauskatze enthält.&#10;&#10;Automatisch generierte Beschreibung"/>
          <p:cNvPicPr/>
          <p:nvPr/>
        </p:nvPicPr>
        <p:blipFill>
          <a:blip r:embed="rId8"/>
          <a:stretch/>
        </p:blipFill>
        <p:spPr>
          <a:xfrm>
            <a:off x="4447440" y="1633320"/>
            <a:ext cx="2923200" cy="164412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dirty="0">
                <a:solidFill>
                  <a:schemeClr val="dk2"/>
                </a:solidFill>
                <a:latin typeface="Arial"/>
              </a:rPr>
              <a:t>Daten Sammlung</a:t>
            </a:r>
            <a:endParaRPr lang="de-DE" sz="3200" b="0" strike="noStrike" spc="-1" dirty="0">
              <a:solidFill>
                <a:schemeClr val="dk1"/>
              </a:solidFill>
              <a:latin typeface="Arial"/>
            </a:endParaRPr>
          </a:p>
        </p:txBody>
      </p:sp>
      <p:pic>
        <p:nvPicPr>
          <p:cNvPr id="214" name="Grafik 6" descr="Ein Bild, das Collage, Screenshot, Fotomontage, Kunst enthält.&#10;&#10;Automatisch generierte Beschreibung"/>
          <p:cNvPicPr/>
          <p:nvPr/>
        </p:nvPicPr>
        <p:blipFill>
          <a:blip r:embed="rId3"/>
          <a:stretch/>
        </p:blipFill>
        <p:spPr>
          <a:xfrm>
            <a:off x="1903320" y="1297800"/>
            <a:ext cx="7405560" cy="504288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Daten Aufbereitung</a:t>
            </a:r>
            <a:endParaRPr lang="de-DE" sz="3200" b="0" strike="noStrike" spc="-1">
              <a:solidFill>
                <a:schemeClr val="dk1"/>
              </a:solidFill>
              <a:latin typeface="Arial"/>
            </a:endParaRPr>
          </a:p>
        </p:txBody>
      </p:sp>
      <p:pic>
        <p:nvPicPr>
          <p:cNvPr id="216" name="Grafik 1" descr="Ein Bild, das Text, Collage, Screenshot, Hund enthält.&#10;&#10;Automatisch generierte Beschreibung"/>
          <p:cNvPicPr/>
          <p:nvPr/>
        </p:nvPicPr>
        <p:blipFill>
          <a:blip r:embed="rId3"/>
          <a:stretch/>
        </p:blipFill>
        <p:spPr>
          <a:xfrm>
            <a:off x="806400" y="1706040"/>
            <a:ext cx="5377320" cy="3780000"/>
          </a:xfrm>
          <a:prstGeom prst="rect">
            <a:avLst/>
          </a:prstGeom>
          <a:ln w="0">
            <a:noFill/>
          </a:ln>
        </p:spPr>
      </p:pic>
      <p:pic>
        <p:nvPicPr>
          <p:cNvPr id="217" name="Grafik 3" descr="Ein Bild, das Säugetier, Haustier, Schnauze, Katze enthält.&#10;&#10;Automatisch generierte Beschreibung"/>
          <p:cNvPicPr/>
          <p:nvPr/>
        </p:nvPicPr>
        <p:blipFill>
          <a:blip r:embed="rId4"/>
          <a:stretch/>
        </p:blipFill>
        <p:spPr>
          <a:xfrm>
            <a:off x="6756840" y="1908720"/>
            <a:ext cx="5103000" cy="3374640"/>
          </a:xfrm>
          <a:prstGeom prst="rect">
            <a:avLst/>
          </a:prstGeom>
          <a:ln w="0">
            <a:noFill/>
          </a:ln>
        </p:spPr>
      </p:pic>
      <p:sp>
        <p:nvSpPr>
          <p:cNvPr id="218" name="TextBox 1"/>
          <p:cNvSpPr/>
          <p:nvPr/>
        </p:nvSpPr>
        <p:spPr>
          <a:xfrm>
            <a:off x="6756120" y="1246320"/>
            <a:ext cx="4492440" cy="32112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400" b="0" strike="noStrike" spc="-1">
                <a:solidFill>
                  <a:schemeClr val="dk1"/>
                </a:solidFill>
                <a:latin typeface="Arial"/>
              </a:rPr>
              <a:t>Data Augmentation</a:t>
            </a:r>
            <a:endParaRPr lang="en-US" sz="1400" b="0" strike="noStrike" spc="-1">
              <a:solidFill>
                <a:srgbClr val="000000"/>
              </a:solidFill>
              <a:latin typeface="Arial"/>
            </a:endParaRPr>
          </a:p>
        </p:txBody>
      </p:sp>
      <p:sp>
        <p:nvSpPr>
          <p:cNvPr id="219" name="TextBox 1"/>
          <p:cNvSpPr/>
          <p:nvPr/>
        </p:nvSpPr>
        <p:spPr>
          <a:xfrm>
            <a:off x="949320" y="1246320"/>
            <a:ext cx="4492440" cy="32112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400" b="0" strike="noStrike" spc="-1">
                <a:solidFill>
                  <a:schemeClr val="dk1"/>
                </a:solidFill>
                <a:latin typeface="Arial"/>
              </a:rPr>
              <a:t>Labelling</a:t>
            </a:r>
            <a:endParaRPr lang="en-US" sz="14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Wie kann eine AI von Bildern lernen?</a:t>
            </a:r>
            <a:endParaRPr lang="de-DE" sz="3200" b="0" strike="noStrike" spc="-1">
              <a:solidFill>
                <a:schemeClr val="dk1"/>
              </a:solidFill>
              <a:latin typeface="Arial"/>
            </a:endParaRPr>
          </a:p>
        </p:txBody>
      </p:sp>
      <p:sp>
        <p:nvSpPr>
          <p:cNvPr id="211" name="TextBox 1"/>
          <p:cNvSpPr/>
          <p:nvPr/>
        </p:nvSpPr>
        <p:spPr>
          <a:xfrm>
            <a:off x="806760" y="1021320"/>
            <a:ext cx="4492440"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spcAft>
                <a:spcPts val="601"/>
              </a:spcAft>
            </a:pPr>
            <a:r>
              <a:rPr lang="en-GB" spc="-1" dirty="0">
                <a:solidFill>
                  <a:schemeClr val="dk1"/>
                </a:solidFill>
                <a:latin typeface="Arial"/>
              </a:rPr>
              <a:t>Fully Connected / Dense / Linear</a:t>
            </a:r>
            <a:endParaRPr lang="de-DE" dirty="0">
              <a:solidFill>
                <a:schemeClr val="dk1"/>
              </a:solidFill>
            </a:endParaRPr>
          </a:p>
        </p:txBody>
      </p:sp>
      <p:pic>
        <p:nvPicPr>
          <p:cNvPr id="212" name="Grafik 3" descr="Ein Bild, das Katze, Kleine bis mittelgroße Katzen, Schnurrhaare, Hauskatze enthält.&#10;&#10;Automatisch generierte Beschreibung"/>
          <p:cNvPicPr/>
          <p:nvPr/>
        </p:nvPicPr>
        <p:blipFill>
          <a:blip r:embed="rId3"/>
          <a:stretch/>
        </p:blipFill>
        <p:spPr>
          <a:xfrm>
            <a:off x="807370" y="1939320"/>
            <a:ext cx="9309860" cy="3525842"/>
          </a:xfrm>
          <a:prstGeom prst="rect">
            <a:avLst/>
          </a:prstGeom>
          <a:ln w="0">
            <a:noFill/>
          </a:ln>
        </p:spPr>
      </p:pic>
      <p:sp>
        <p:nvSpPr>
          <p:cNvPr id="2" name="TextBox 1">
            <a:extLst>
              <a:ext uri="{FF2B5EF4-FFF2-40B4-BE49-F238E27FC236}">
                <a16:creationId xmlns:a16="http://schemas.microsoft.com/office/drawing/2014/main" id="{AA5A7A1C-436B-7878-C071-054D404141F2}"/>
              </a:ext>
            </a:extLst>
          </p:cNvPr>
          <p:cNvSpPr/>
          <p:nvPr/>
        </p:nvSpPr>
        <p:spPr>
          <a:xfrm>
            <a:off x="10175102" y="3511568"/>
            <a:ext cx="1128463"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en-GB" spc="-1" dirty="0">
                <a:solidFill>
                  <a:schemeClr val="dk1"/>
                </a:solidFill>
                <a:latin typeface="Arial"/>
                <a:cs typeface="Arial"/>
              </a:rPr>
              <a:t>% Katze</a:t>
            </a:r>
            <a:endParaRPr lang="en-GB" sz="1800" b="0" strike="noStrike" spc="-1" dirty="0">
              <a:solidFill>
                <a:schemeClr val="dk1"/>
              </a:solidFill>
              <a:latin typeface="Arial"/>
              <a:cs typeface="Arial"/>
            </a:endParaRPr>
          </a:p>
        </p:txBody>
      </p:sp>
      <p:sp>
        <p:nvSpPr>
          <p:cNvPr id="3" name="TextBox 1">
            <a:extLst>
              <a:ext uri="{FF2B5EF4-FFF2-40B4-BE49-F238E27FC236}">
                <a16:creationId xmlns:a16="http://schemas.microsoft.com/office/drawing/2014/main" id="{36C2D12F-4647-7634-1F48-A83909F2C233}"/>
              </a:ext>
            </a:extLst>
          </p:cNvPr>
          <p:cNvSpPr/>
          <p:nvPr/>
        </p:nvSpPr>
        <p:spPr>
          <a:xfrm>
            <a:off x="9862734" y="4517094"/>
            <a:ext cx="2095213" cy="616886"/>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en-GB" sz="1400" spc="-1" dirty="0">
                <a:solidFill>
                  <a:schemeClr val="dk1"/>
                </a:solidFill>
                <a:latin typeface="Arial"/>
                <a:cs typeface="Arial"/>
              </a:rPr>
              <a:t>0..0.49 = </a:t>
            </a:r>
            <a:r>
              <a:rPr lang="en-GB" sz="1400" spc="-1" err="1">
                <a:solidFill>
                  <a:schemeClr val="dk1"/>
                </a:solidFill>
                <a:latin typeface="Arial"/>
                <a:cs typeface="Arial"/>
              </a:rPr>
              <a:t>Keine</a:t>
            </a:r>
            <a:r>
              <a:rPr lang="en-GB" sz="1400" spc="-1" dirty="0">
                <a:solidFill>
                  <a:schemeClr val="dk1"/>
                </a:solidFill>
                <a:latin typeface="Arial"/>
                <a:cs typeface="Arial"/>
              </a:rPr>
              <a:t> Katze</a:t>
            </a:r>
          </a:p>
          <a:p>
            <a:pPr defTabSz="609840">
              <a:spcAft>
                <a:spcPts val="601"/>
              </a:spcAft>
            </a:pPr>
            <a:r>
              <a:rPr lang="en-GB" sz="1400" spc="-1" dirty="0">
                <a:solidFill>
                  <a:schemeClr val="dk1"/>
                </a:solidFill>
                <a:latin typeface="Arial"/>
                <a:cs typeface="Arial"/>
              </a:rPr>
              <a:t>0.5..1.0 = Katze</a:t>
            </a:r>
          </a:p>
        </p:txBody>
      </p:sp>
      <p:sp>
        <p:nvSpPr>
          <p:cNvPr id="4" name="TextBox 1">
            <a:extLst>
              <a:ext uri="{FF2B5EF4-FFF2-40B4-BE49-F238E27FC236}">
                <a16:creationId xmlns:a16="http://schemas.microsoft.com/office/drawing/2014/main" id="{43BB187D-C7F0-E2C1-9E7B-2C6AFEF99616}"/>
              </a:ext>
            </a:extLst>
          </p:cNvPr>
          <p:cNvSpPr/>
          <p:nvPr/>
        </p:nvSpPr>
        <p:spPr>
          <a:xfrm>
            <a:off x="9755223" y="1618352"/>
            <a:ext cx="2095213" cy="90927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en-GB" sz="1400" b="1" spc="-1" dirty="0">
                <a:solidFill>
                  <a:schemeClr val="dk1"/>
                </a:solidFill>
                <a:latin typeface="Arial"/>
                <a:cs typeface="Arial"/>
              </a:rPr>
              <a:t>Label:</a:t>
            </a:r>
            <a:endParaRPr lang="de-DE">
              <a:solidFill>
                <a:schemeClr val="dk1"/>
              </a:solidFill>
              <a:latin typeface="Arial"/>
              <a:cs typeface="Arial"/>
            </a:endParaRPr>
          </a:p>
          <a:p>
            <a:pPr defTabSz="609840">
              <a:spcAft>
                <a:spcPts val="601"/>
              </a:spcAft>
            </a:pPr>
            <a:r>
              <a:rPr lang="en-GB" sz="1400" spc="-1">
                <a:solidFill>
                  <a:schemeClr val="dk1"/>
                </a:solidFill>
                <a:latin typeface="Arial"/>
                <a:cs typeface="Arial"/>
              </a:rPr>
              <a:t>0.0 = Keine Katze</a:t>
            </a:r>
            <a:endParaRPr lang="en-GB" sz="1400" spc="-1" dirty="0">
              <a:solidFill>
                <a:schemeClr val="dk1"/>
              </a:solidFill>
              <a:latin typeface="Arial"/>
              <a:cs typeface="Arial"/>
            </a:endParaRPr>
          </a:p>
          <a:p>
            <a:pPr defTabSz="609840">
              <a:spcAft>
                <a:spcPts val="601"/>
              </a:spcAft>
            </a:pPr>
            <a:r>
              <a:rPr lang="en-GB" sz="1400" spc="-1" dirty="0">
                <a:solidFill>
                  <a:schemeClr val="dk1"/>
                </a:solidFill>
                <a:latin typeface="Arial"/>
                <a:cs typeface="Arial"/>
              </a:rPr>
              <a:t>1.0 = Katze</a:t>
            </a:r>
            <a:endParaRPr lang="en-GB" sz="1400" spc="-1" dirty="0">
              <a:solidFill>
                <a:schemeClr val="dk1"/>
              </a:solidFil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Warum braucht es AI?</a:t>
            </a:r>
            <a:endParaRPr lang="de-DE" sz="3200" b="0" strike="noStrike" spc="-1">
              <a:solidFill>
                <a:schemeClr val="dk1"/>
              </a:solidFill>
              <a:latin typeface="Arial"/>
            </a:endParaRPr>
          </a:p>
        </p:txBody>
      </p:sp>
      <p:sp>
        <p:nvSpPr>
          <p:cNvPr id="117" name="TextBox 1"/>
          <p:cNvSpPr/>
          <p:nvPr/>
        </p:nvSpPr>
        <p:spPr>
          <a:xfrm>
            <a:off x="806760" y="975963"/>
            <a:ext cx="4440080"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de-CH" spc="-1">
                <a:solidFill>
                  <a:schemeClr val="dk1"/>
                </a:solidFill>
                <a:latin typeface="Arial"/>
              </a:rPr>
              <a:t>Bildererkennung (Klassifizierung)</a:t>
            </a:r>
            <a:endParaRPr lang="de-CH" sz="1800" b="0" strike="noStrike" spc="-1">
              <a:solidFill>
                <a:schemeClr val="dk1"/>
              </a:solidFill>
              <a:latin typeface="Arial"/>
              <a:cs typeface="Arial"/>
            </a:endParaRPr>
          </a:p>
        </p:txBody>
      </p:sp>
      <p:pic>
        <p:nvPicPr>
          <p:cNvPr id="3" name="Grafik 2" descr="Computer Vision: KI erkennt Krebs, den Ärzte nicht sehen">
            <a:extLst>
              <a:ext uri="{FF2B5EF4-FFF2-40B4-BE49-F238E27FC236}">
                <a16:creationId xmlns:a16="http://schemas.microsoft.com/office/drawing/2014/main" id="{967AFFF8-2321-ABEC-CEF2-364E6ADAB6D0}"/>
              </a:ext>
            </a:extLst>
          </p:cNvPr>
          <p:cNvPicPr>
            <a:picLocks noChangeAspect="1"/>
          </p:cNvPicPr>
          <p:nvPr/>
        </p:nvPicPr>
        <p:blipFill>
          <a:blip r:embed="rId3"/>
          <a:stretch>
            <a:fillRect/>
          </a:stretch>
        </p:blipFill>
        <p:spPr>
          <a:xfrm>
            <a:off x="6849093" y="1287462"/>
            <a:ext cx="4081999" cy="2713717"/>
          </a:xfrm>
          <a:prstGeom prst="rect">
            <a:avLst/>
          </a:prstGeom>
        </p:spPr>
      </p:pic>
      <p:pic>
        <p:nvPicPr>
          <p:cNvPr id="4" name="Grafik 3" descr="Bessere Krebsdiagnose und -therapie dank KI | tagesschau.de">
            <a:extLst>
              <a:ext uri="{FF2B5EF4-FFF2-40B4-BE49-F238E27FC236}">
                <a16:creationId xmlns:a16="http://schemas.microsoft.com/office/drawing/2014/main" id="{AD691C07-CC06-441B-643B-60D8D4D77BD2}"/>
              </a:ext>
            </a:extLst>
          </p:cNvPr>
          <p:cNvPicPr>
            <a:picLocks noChangeAspect="1"/>
          </p:cNvPicPr>
          <p:nvPr/>
        </p:nvPicPr>
        <p:blipFill>
          <a:blip r:embed="rId4"/>
          <a:stretch>
            <a:fillRect/>
          </a:stretch>
        </p:blipFill>
        <p:spPr>
          <a:xfrm>
            <a:off x="1097114" y="2639333"/>
            <a:ext cx="4767182" cy="271326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Modell Layers</a:t>
            </a:r>
            <a:endParaRPr lang="de-DE" sz="3200" b="0" strike="noStrike" spc="-1">
              <a:solidFill>
                <a:schemeClr val="dk1"/>
              </a:solidFill>
              <a:latin typeface="Arial"/>
            </a:endParaRPr>
          </a:p>
        </p:txBody>
      </p:sp>
      <p:sp>
        <p:nvSpPr>
          <p:cNvPr id="221" name="TextBox 1"/>
          <p:cNvSpPr/>
          <p:nvPr/>
        </p:nvSpPr>
        <p:spPr>
          <a:xfrm>
            <a:off x="806760" y="1021320"/>
            <a:ext cx="4492440"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spcAft>
                <a:spcPts val="601"/>
              </a:spcAft>
            </a:pPr>
            <a:r>
              <a:rPr lang="en-GB" spc="-1" dirty="0">
                <a:solidFill>
                  <a:schemeClr val="dk1"/>
                </a:solidFill>
                <a:latin typeface="Arial"/>
                <a:cs typeface="Arial"/>
              </a:rPr>
              <a:t>Fully Connected / Dense / Linear</a:t>
            </a:r>
            <a:endParaRPr lang="de-DE" dirty="0">
              <a:solidFill>
                <a:schemeClr val="dk1"/>
              </a:solidFill>
            </a:endParaRPr>
          </a:p>
        </p:txBody>
      </p:sp>
      <p:pic>
        <p:nvPicPr>
          <p:cNvPr id="222" name="Grafik 5" descr="Ein Bild, das Grafiken, Screenshot, Reihe, Laser enthält.&#10;&#10;Automatisch generierte Beschreibung"/>
          <p:cNvPicPr/>
          <p:nvPr/>
        </p:nvPicPr>
        <p:blipFill>
          <a:blip r:embed="rId3"/>
          <a:stretch/>
        </p:blipFill>
        <p:spPr>
          <a:xfrm>
            <a:off x="2825280" y="1651680"/>
            <a:ext cx="6547680" cy="444492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Modell Layers</a:t>
            </a:r>
            <a:endParaRPr lang="de-CH" sz="3200" b="0" strike="noStrike" spc="-1">
              <a:solidFill>
                <a:schemeClr val="dk2"/>
              </a:solidFill>
              <a:latin typeface="Arial"/>
              <a:cs typeface="Arial"/>
            </a:endParaRPr>
          </a:p>
        </p:txBody>
      </p:sp>
      <p:sp>
        <p:nvSpPr>
          <p:cNvPr id="221" name="TextBox 1"/>
          <p:cNvSpPr/>
          <p:nvPr/>
        </p:nvSpPr>
        <p:spPr>
          <a:xfrm>
            <a:off x="806760" y="1021320"/>
            <a:ext cx="4492440"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de-CH" sz="1800" b="0" strike="noStrike" spc="-1">
                <a:solidFill>
                  <a:schemeClr val="dk1"/>
                </a:solidFill>
                <a:latin typeface="Arial"/>
              </a:rPr>
              <a:t>Fully Connected / Dense / Linear</a:t>
            </a:r>
            <a:endParaRPr lang="de-CH" sz="1800" b="0" strike="noStrike" spc="-1">
              <a:solidFill>
                <a:schemeClr val="dk1"/>
              </a:solidFill>
              <a:latin typeface="Arial"/>
              <a:cs typeface="Arial"/>
            </a:endParaRPr>
          </a:p>
        </p:txBody>
      </p:sp>
      <p:pic>
        <p:nvPicPr>
          <p:cNvPr id="222" name="Grafik 5" descr="Ein Bild, das Grafiken, Screenshot, Reihe, Laser enthält.&#10;&#10;Automatisch generierte Beschreibung"/>
          <p:cNvPicPr/>
          <p:nvPr/>
        </p:nvPicPr>
        <p:blipFill>
          <a:blip r:embed="rId3"/>
          <a:stretch/>
        </p:blipFill>
        <p:spPr>
          <a:xfrm>
            <a:off x="2825280" y="1651680"/>
            <a:ext cx="6547680" cy="4444920"/>
          </a:xfrm>
          <a:prstGeom prst="rect">
            <a:avLst/>
          </a:prstGeom>
          <a:ln w="0">
            <a:noFill/>
          </a:ln>
        </p:spPr>
      </p:pic>
      <p:sp>
        <p:nvSpPr>
          <p:cNvPr id="2" name="TextBox 1">
            <a:extLst>
              <a:ext uri="{FF2B5EF4-FFF2-40B4-BE49-F238E27FC236}">
                <a16:creationId xmlns:a16="http://schemas.microsoft.com/office/drawing/2014/main" id="{E7239578-2E39-B277-CE88-CA3DB1CDD65B}"/>
              </a:ext>
            </a:extLst>
          </p:cNvPr>
          <p:cNvSpPr/>
          <p:nvPr/>
        </p:nvSpPr>
        <p:spPr>
          <a:xfrm>
            <a:off x="6763966" y="1586928"/>
            <a:ext cx="4492440" cy="1370939"/>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spcAft>
                <a:spcPts val="601"/>
              </a:spcAft>
            </a:pPr>
            <a:r>
              <a:rPr lang="de-CH" b="1" spc="-1">
                <a:solidFill>
                  <a:schemeClr val="dk1"/>
                </a:solidFill>
                <a:latin typeface="Arial"/>
                <a:cs typeface="Arial"/>
              </a:rPr>
              <a:t>Probleme:</a:t>
            </a:r>
          </a:p>
          <a:p>
            <a:pPr marL="285750" indent="-285750" defTabSz="609840">
              <a:spcAft>
                <a:spcPts val="601"/>
              </a:spcAft>
              <a:buFont typeface="Calibri"/>
              <a:buChar char="-"/>
            </a:pPr>
            <a:r>
              <a:rPr lang="de-CH" spc="-1">
                <a:solidFill>
                  <a:schemeClr val="dk1"/>
                </a:solidFill>
                <a:latin typeface="Arial"/>
                <a:cs typeface="Arial"/>
              </a:rPr>
              <a:t>Bild 320 x 160 = 51'200 Inputs </a:t>
            </a:r>
            <a:endParaRPr lang="de-CH">
              <a:solidFill>
                <a:schemeClr val="dk1"/>
              </a:solidFill>
              <a:latin typeface="Arial"/>
              <a:cs typeface="Arial"/>
            </a:endParaRPr>
          </a:p>
          <a:p>
            <a:pPr marL="285750" indent="-285750" defTabSz="609840">
              <a:spcAft>
                <a:spcPts val="601"/>
              </a:spcAft>
              <a:buFont typeface="Calibri"/>
              <a:buChar char="-"/>
            </a:pPr>
            <a:r>
              <a:rPr lang="de-CH" spc="-1">
                <a:solidFill>
                  <a:schemeClr val="dk1"/>
                </a:solidFill>
                <a:latin typeface="Arial"/>
                <a:cs typeface="Arial"/>
              </a:rPr>
              <a:t>Bild um 1 Pixel verschoben = teilw. komplett anderen Inputs</a:t>
            </a:r>
          </a:p>
        </p:txBody>
      </p:sp>
    </p:spTree>
    <p:extLst>
      <p:ext uri="{BB962C8B-B14F-4D97-AF65-F5344CB8AC3E}">
        <p14:creationId xmlns:p14="http://schemas.microsoft.com/office/powerpoint/2010/main" val="565453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Modell Layers</a:t>
            </a:r>
            <a:endParaRPr lang="de-DE" sz="3200" b="0" strike="noStrike" spc="-1">
              <a:solidFill>
                <a:schemeClr val="dk1"/>
              </a:solidFill>
              <a:latin typeface="Arial"/>
            </a:endParaRPr>
          </a:p>
        </p:txBody>
      </p:sp>
      <p:sp>
        <p:nvSpPr>
          <p:cNvPr id="224"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Convolutional Layer</a:t>
            </a:r>
            <a:endParaRPr lang="en-US" sz="1800" b="0" strike="noStrike" spc="-1">
              <a:solidFill>
                <a:srgbClr val="000000"/>
              </a:solidFill>
              <a:latin typeface="Arial"/>
            </a:endParaRPr>
          </a:p>
        </p:txBody>
      </p:sp>
      <p:pic>
        <p:nvPicPr>
          <p:cNvPr id="225" name="Grafik 3" descr="Ein Bild, das Säugetier, Kleine bis mittelgroße Katzen, Schnurrhaare, Katzen enthält.&#10;&#10;Automatisch generierte Beschreibung"/>
          <p:cNvPicPr/>
          <p:nvPr/>
        </p:nvPicPr>
        <p:blipFill>
          <a:blip r:embed="rId3"/>
          <a:stretch/>
        </p:blipFill>
        <p:spPr>
          <a:xfrm>
            <a:off x="2468160" y="1941120"/>
            <a:ext cx="7065000" cy="348660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Modell Layers</a:t>
            </a:r>
            <a:endParaRPr lang="de-DE" sz="3200" b="0" strike="noStrike" spc="-1">
              <a:solidFill>
                <a:schemeClr val="dk1"/>
              </a:solidFill>
              <a:latin typeface="Arial"/>
            </a:endParaRPr>
          </a:p>
        </p:txBody>
      </p:sp>
      <p:sp>
        <p:nvSpPr>
          <p:cNvPr id="227"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Convolutional Layer</a:t>
            </a:r>
            <a:endParaRPr lang="en-US" sz="1800" b="0" strike="noStrike" spc="-1">
              <a:solidFill>
                <a:srgbClr val="000000"/>
              </a:solidFill>
              <a:latin typeface="Arial"/>
            </a:endParaRPr>
          </a:p>
        </p:txBody>
      </p:sp>
      <p:pic>
        <p:nvPicPr>
          <p:cNvPr id="228" name="Grafik 4" descr="Ein Bild, das Shōji, Gebäude, Screenshot, Rechteck enthält.&#10;&#10;Automatisch generierte Beschreibung"/>
          <p:cNvPicPr/>
          <p:nvPr/>
        </p:nvPicPr>
        <p:blipFill>
          <a:blip r:embed="rId3"/>
          <a:stretch/>
        </p:blipFill>
        <p:spPr>
          <a:xfrm>
            <a:off x="1121760" y="2335320"/>
            <a:ext cx="9954360" cy="307188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Modell Layers</a:t>
            </a:r>
            <a:endParaRPr lang="de-DE" sz="3200" b="0" strike="noStrike" spc="-1">
              <a:solidFill>
                <a:schemeClr val="dk1"/>
              </a:solidFill>
              <a:latin typeface="Arial"/>
            </a:endParaRPr>
          </a:p>
        </p:txBody>
      </p:sp>
      <p:sp>
        <p:nvSpPr>
          <p:cNvPr id="230"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Convolutional Layer</a:t>
            </a:r>
            <a:endParaRPr lang="en-US" sz="1800" b="0" strike="noStrike" spc="-1">
              <a:solidFill>
                <a:srgbClr val="000000"/>
              </a:solidFill>
              <a:latin typeface="Arial"/>
            </a:endParaRPr>
          </a:p>
        </p:txBody>
      </p:sp>
      <p:pic>
        <p:nvPicPr>
          <p:cNvPr id="231" name="Grafik 4" descr="Ein Bild, das Screenshot, Quadrat, Kachel enthält.&#10;&#10;Automatisch generierte Beschreibung"/>
          <p:cNvPicPr/>
          <p:nvPr/>
        </p:nvPicPr>
        <p:blipFill>
          <a:blip r:embed="rId3"/>
          <a:stretch/>
        </p:blipFill>
        <p:spPr>
          <a:xfrm>
            <a:off x="3511440" y="1737000"/>
            <a:ext cx="4132800" cy="4099320"/>
          </a:xfrm>
          <a:prstGeom prst="rect">
            <a:avLst/>
          </a:prstGeom>
          <a:ln w="0">
            <a:noFill/>
          </a:ln>
        </p:spPr>
      </p:pic>
      <p:pic>
        <p:nvPicPr>
          <p:cNvPr id="232" name="Grafik 6" descr="Ein Bild, das Quadrat, Rechteck, Gebäude, Kachel enthält.&#10;&#10;Automatisch generierte Beschreibung"/>
          <p:cNvPicPr/>
          <p:nvPr/>
        </p:nvPicPr>
        <p:blipFill>
          <a:blip r:embed="rId4"/>
          <a:stretch/>
        </p:blipFill>
        <p:spPr>
          <a:xfrm>
            <a:off x="8763120" y="2730240"/>
            <a:ext cx="1589760" cy="15868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path" fill="hold" nodeType="clickEffect">
                                  <p:stCondLst>
                                    <p:cond delay="0"/>
                                  </p:stCondLst>
                                  <p:childTnLst>
                                    <p:animMotion origin="layout" path="M 3.73764E-006 1.11111E-006 L -0.43051 -0.14259 E">
                                      <p:cBhvr>
                                        <p:cTn id="6" dur="2000" fill="hold"/>
                                        <p:tgtEl>
                                          <p:spTgt spid="23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fill="hold" nodeType="clickEffect">
                                  <p:stCondLst>
                                    <p:cond delay="0"/>
                                  </p:stCondLst>
                                  <p:childTnLst>
                                    <p:animMotion origin="layout" path="M -0.43051 -0.1426 L -0.40409 -0.1463 E">
                                      <p:cBhvr>
                                        <p:cTn id="10" dur="2000" fill="hold"/>
                                        <p:tgtEl>
                                          <p:spTgt spid="23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2" presetClass="path" fill="hold" nodeType="clickEffect">
                                  <p:stCondLst>
                                    <p:cond delay="0"/>
                                  </p:stCondLst>
                                  <p:childTnLst>
                                    <p:animMotion origin="layout" path="M -0.40409 -0.1463 L -0.37702 -0.14352 E">
                                      <p:cBhvr>
                                        <p:cTn id="14" dur="2000" fill="hold"/>
                                        <p:tgtEl>
                                          <p:spTgt spid="23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2" presetClass="path" fill="hold" nodeType="clickEffect">
                                  <p:stCondLst>
                                    <p:cond delay="0"/>
                                  </p:stCondLst>
                                  <p:childTnLst>
                                    <p:animMotion origin="layout" path="M -0.37702 -0.14352 L -0.2474 -0.14537 E">
                                      <p:cBhvr>
                                        <p:cTn id="18" dur="2000" fill="hold"/>
                                        <p:tgtEl>
                                          <p:spTgt spid="2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Modell Layers</a:t>
            </a:r>
            <a:endParaRPr lang="de-DE" sz="3200" b="0" strike="noStrike" spc="-1">
              <a:solidFill>
                <a:schemeClr val="dk1"/>
              </a:solidFill>
              <a:latin typeface="Arial"/>
            </a:endParaRPr>
          </a:p>
        </p:txBody>
      </p:sp>
      <p:sp>
        <p:nvSpPr>
          <p:cNvPr id="234" name="TextBox 1"/>
          <p:cNvSpPr/>
          <p:nvPr/>
        </p:nvSpPr>
        <p:spPr>
          <a:xfrm>
            <a:off x="806760" y="1021320"/>
            <a:ext cx="449244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Convolutional Layer</a:t>
            </a:r>
            <a:endParaRPr lang="en-US" sz="1800" b="0" strike="noStrike" spc="-1">
              <a:solidFill>
                <a:srgbClr val="000000"/>
              </a:solidFill>
              <a:latin typeface="Arial"/>
            </a:endParaRPr>
          </a:p>
        </p:txBody>
      </p:sp>
      <p:pic>
        <p:nvPicPr>
          <p:cNvPr id="235" name="Grafik 3" descr="Ein Bild, das Katze, Entwurf, Zeichnung, Kunst enthält.&#10;&#10;Automatisch generierte Beschreibung"/>
          <p:cNvPicPr/>
          <p:nvPr/>
        </p:nvPicPr>
        <p:blipFill>
          <a:blip r:embed="rId3"/>
          <a:stretch/>
        </p:blipFill>
        <p:spPr>
          <a:xfrm>
            <a:off x="2501640" y="1554120"/>
            <a:ext cx="7194960" cy="4778640"/>
          </a:xfrm>
          <a:prstGeom prst="rect">
            <a:avLst/>
          </a:prstGeom>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Modell Layers</a:t>
            </a:r>
            <a:endParaRPr lang="de-DE" sz="3200" b="0" strike="noStrike" spc="-1">
              <a:solidFill>
                <a:schemeClr val="dk1"/>
              </a:solidFill>
              <a:latin typeface="Arial"/>
            </a:endParaRPr>
          </a:p>
        </p:txBody>
      </p:sp>
      <p:sp>
        <p:nvSpPr>
          <p:cNvPr id="237" name="TextBox 1"/>
          <p:cNvSpPr/>
          <p:nvPr/>
        </p:nvSpPr>
        <p:spPr>
          <a:xfrm>
            <a:off x="806760" y="1021320"/>
            <a:ext cx="5292000" cy="381960"/>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en-GB" sz="1800" b="0" strike="noStrike" spc="-1">
                <a:solidFill>
                  <a:schemeClr val="dk1"/>
                </a:solidFill>
                <a:latin typeface="Arial"/>
              </a:rPr>
              <a:t>Activation functions / Dropout / Normalization </a:t>
            </a:r>
            <a:endParaRPr lang="en-US"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AI Demo</a:t>
            </a:r>
            <a:endParaRPr lang="de-DE" sz="3200" b="0" strike="noStrike" spc="-1">
              <a:solidFill>
                <a:schemeClr val="dk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Warum braucht es AI?</a:t>
            </a:r>
            <a:endParaRPr lang="de-DE" sz="3200" b="0" strike="noStrike" spc="-1">
              <a:solidFill>
                <a:schemeClr val="dk1"/>
              </a:solidFill>
              <a:latin typeface="Arial"/>
            </a:endParaRPr>
          </a:p>
        </p:txBody>
      </p:sp>
      <p:sp>
        <p:nvSpPr>
          <p:cNvPr id="114" name="TextBox 1"/>
          <p:cNvSpPr/>
          <p:nvPr/>
        </p:nvSpPr>
        <p:spPr>
          <a:xfrm>
            <a:off x="806760" y="996681"/>
            <a:ext cx="4862149"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wrap="square" lIns="108000" tIns="36000" rIns="108000" bIns="72000" numCol="1" spcCol="0" anchor="t">
            <a:spAutoFit/>
          </a:bodyPr>
          <a:lstStyle/>
          <a:p>
            <a:pPr defTabSz="609840">
              <a:spcAft>
                <a:spcPts val="601"/>
              </a:spcAft>
            </a:pPr>
            <a:r>
              <a:rPr lang="de-CH" sz="1800" b="0" strike="noStrike" spc="-1">
                <a:solidFill>
                  <a:schemeClr val="dk1"/>
                </a:solidFill>
                <a:latin typeface="Arial"/>
                <a:ea typeface="Arial"/>
              </a:rPr>
              <a:t>Text</a:t>
            </a:r>
            <a:r>
              <a:rPr lang="de-CH" spc="-1">
                <a:solidFill>
                  <a:schemeClr val="dk1"/>
                </a:solidFill>
                <a:latin typeface="Arial"/>
                <a:ea typeface="Arial"/>
              </a:rPr>
              <a:t>, Bilder oder Musik/Sprache generieren</a:t>
            </a:r>
            <a:endParaRPr lang="de-CH" sz="1800" b="0" strike="noStrike" spc="-1">
              <a:solidFill>
                <a:schemeClr val="dk1"/>
              </a:solidFill>
              <a:latin typeface="Arial"/>
              <a:cs typeface="Arial"/>
            </a:endParaRPr>
          </a:p>
        </p:txBody>
      </p:sp>
      <p:pic>
        <p:nvPicPr>
          <p:cNvPr id="4" name="Grafik 3" descr="KI in der Musik: Wie Sie mit Künstlicher Intelligenz in Minuten ...">
            <a:extLst>
              <a:ext uri="{FF2B5EF4-FFF2-40B4-BE49-F238E27FC236}">
                <a16:creationId xmlns:a16="http://schemas.microsoft.com/office/drawing/2014/main" id="{36D0BACF-0F8F-427B-FD52-D9AC3F3259AA}"/>
              </a:ext>
            </a:extLst>
          </p:cNvPr>
          <p:cNvPicPr>
            <a:picLocks noChangeAspect="1"/>
          </p:cNvPicPr>
          <p:nvPr/>
        </p:nvPicPr>
        <p:blipFill>
          <a:blip r:embed="rId3"/>
          <a:stretch>
            <a:fillRect/>
          </a:stretch>
        </p:blipFill>
        <p:spPr>
          <a:xfrm>
            <a:off x="898610" y="2388374"/>
            <a:ext cx="5199297" cy="2225375"/>
          </a:xfrm>
          <a:prstGeom prst="rect">
            <a:avLst/>
          </a:prstGeom>
        </p:spPr>
      </p:pic>
      <p:pic>
        <p:nvPicPr>
          <p:cNvPr id="2" name="Grafik 1" descr="A screenshot of a white text box&#10;&#10;Description automatically generated">
            <a:extLst>
              <a:ext uri="{FF2B5EF4-FFF2-40B4-BE49-F238E27FC236}">
                <a16:creationId xmlns:a16="http://schemas.microsoft.com/office/drawing/2014/main" id="{CBDB0B08-31A1-CE12-A4FB-EAF82A8F63BC}"/>
              </a:ext>
            </a:extLst>
          </p:cNvPr>
          <p:cNvPicPr>
            <a:picLocks noChangeAspect="1"/>
          </p:cNvPicPr>
          <p:nvPr/>
        </p:nvPicPr>
        <p:blipFill>
          <a:blip r:embed="rId4"/>
          <a:stretch>
            <a:fillRect/>
          </a:stretch>
        </p:blipFill>
        <p:spPr>
          <a:xfrm>
            <a:off x="6962112" y="788752"/>
            <a:ext cx="4442149" cy="3038211"/>
          </a:xfrm>
          <a:prstGeom prst="rect">
            <a:avLst/>
          </a:prstGeom>
        </p:spPr>
      </p:pic>
      <p:pic>
        <p:nvPicPr>
          <p:cNvPr id="3" name="Grafik 2" descr="New Metamaterial Could Improve Sound Wave Technologies - Research &amp;  Development World">
            <a:extLst>
              <a:ext uri="{FF2B5EF4-FFF2-40B4-BE49-F238E27FC236}">
                <a16:creationId xmlns:a16="http://schemas.microsoft.com/office/drawing/2014/main" id="{000398AC-3FC4-B6AB-D0BB-AA15D103ADE7}"/>
              </a:ext>
            </a:extLst>
          </p:cNvPr>
          <p:cNvPicPr>
            <a:picLocks noChangeAspect="1"/>
          </p:cNvPicPr>
          <p:nvPr/>
        </p:nvPicPr>
        <p:blipFill>
          <a:blip r:embed="rId5"/>
          <a:stretch>
            <a:fillRect/>
          </a:stretch>
        </p:blipFill>
        <p:spPr>
          <a:xfrm>
            <a:off x="7422676" y="4328102"/>
            <a:ext cx="2743199" cy="1995258"/>
          </a:xfrm>
          <a:prstGeom prst="rect">
            <a:avLst/>
          </a:prstGeom>
        </p:spPr>
      </p:pic>
      <p:sp>
        <p:nvSpPr>
          <p:cNvPr id="5" name="Ellipse 4">
            <a:extLst>
              <a:ext uri="{FF2B5EF4-FFF2-40B4-BE49-F238E27FC236}">
                <a16:creationId xmlns:a16="http://schemas.microsoft.com/office/drawing/2014/main" id="{CCCD0E46-7349-5283-6103-DF8DF28F11DD}"/>
              </a:ext>
            </a:extLst>
          </p:cNvPr>
          <p:cNvSpPr/>
          <p:nvPr/>
        </p:nvSpPr>
        <p:spPr>
          <a:xfrm>
            <a:off x="7011894" y="860614"/>
            <a:ext cx="282168" cy="289223"/>
          </a:xfrm>
          <a:prstGeom prst="ellipse">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Warum braucht es AI?</a:t>
            </a:r>
            <a:endParaRPr lang="de-DE" sz="3200" b="0" strike="noStrike" spc="-1">
              <a:solidFill>
                <a:schemeClr val="dk1"/>
              </a:solidFill>
              <a:latin typeface="Arial"/>
            </a:endParaRPr>
          </a:p>
        </p:txBody>
      </p:sp>
      <p:sp>
        <p:nvSpPr>
          <p:cNvPr id="121" name="TextBox 1"/>
          <p:cNvSpPr/>
          <p:nvPr/>
        </p:nvSpPr>
        <p:spPr>
          <a:xfrm>
            <a:off x="806760" y="1021320"/>
            <a:ext cx="2742840" cy="386054"/>
          </a:xfrm>
          <a:prstGeom prst="rect">
            <a:avLst/>
          </a:prstGeom>
          <a:solidFill>
            <a:schemeClr val="bg1"/>
          </a:solidFill>
          <a:ln w="28575">
            <a:noFill/>
          </a:ln>
        </p:spPr>
        <p:style>
          <a:lnRef idx="0">
            <a:scrgbClr r="0" g="0" b="0"/>
          </a:lnRef>
          <a:fillRef idx="0">
            <a:scrgbClr r="0" g="0" b="0"/>
          </a:fillRef>
          <a:effectRef idx="0">
            <a:scrgbClr r="0" g="0" b="0"/>
          </a:effectRef>
          <a:fontRef idx="minor"/>
        </p:style>
        <p:txBody>
          <a:bodyPr horzOverflow="overflow" lIns="108000" tIns="36000" rIns="108000" bIns="72000" numCol="1" spcCol="0" anchor="t">
            <a:spAutoFit/>
          </a:bodyPr>
          <a:lstStyle/>
          <a:p>
            <a:pPr defTabSz="609840">
              <a:lnSpc>
                <a:spcPct val="100000"/>
              </a:lnSpc>
              <a:spcAft>
                <a:spcPts val="601"/>
              </a:spcAft>
            </a:pPr>
            <a:r>
              <a:rPr lang="de-CH" spc="-1">
                <a:solidFill>
                  <a:schemeClr val="dk1"/>
                </a:solidFill>
                <a:latin typeface="Arial"/>
              </a:rPr>
              <a:t>Weitere</a:t>
            </a:r>
            <a:r>
              <a:rPr lang="de-CH" sz="1800" b="0" strike="noStrike" spc="-1">
                <a:solidFill>
                  <a:schemeClr val="dk1"/>
                </a:solidFill>
                <a:latin typeface="Arial"/>
              </a:rPr>
              <a:t> Anwendungen</a:t>
            </a:r>
            <a:endParaRPr lang="de-CH" sz="1800" b="0" strike="noStrike" spc="-1">
              <a:solidFill>
                <a:schemeClr val="dk1"/>
              </a:solidFill>
              <a:latin typeface="Arial"/>
              <a:cs typeface="Arial"/>
            </a:endParaRPr>
          </a:p>
        </p:txBody>
      </p:sp>
      <p:pic>
        <p:nvPicPr>
          <p:cNvPr id="122" name="Picture 2" descr="sentimentanalysishotelgeneric-2048x803-1.jpg"/>
          <p:cNvPicPr/>
          <p:nvPr/>
        </p:nvPicPr>
        <p:blipFill>
          <a:blip r:embed="rId3"/>
          <a:stretch/>
        </p:blipFill>
        <p:spPr>
          <a:xfrm>
            <a:off x="1070640" y="1404649"/>
            <a:ext cx="5428295" cy="2022794"/>
          </a:xfrm>
          <a:prstGeom prst="rect">
            <a:avLst/>
          </a:prstGeom>
          <a:ln w="0">
            <a:noFill/>
          </a:ln>
        </p:spPr>
      </p:pic>
      <p:pic>
        <p:nvPicPr>
          <p:cNvPr id="123" name="Picture 3" descr="image-segmentation.jpg"/>
          <p:cNvPicPr/>
          <p:nvPr/>
        </p:nvPicPr>
        <p:blipFill>
          <a:blip r:embed="rId4"/>
          <a:stretch/>
        </p:blipFill>
        <p:spPr>
          <a:xfrm>
            <a:off x="7741524" y="1130107"/>
            <a:ext cx="3363670" cy="1942288"/>
          </a:xfrm>
          <a:prstGeom prst="rect">
            <a:avLst/>
          </a:prstGeom>
          <a:ln w="0">
            <a:noFill/>
          </a:ln>
        </p:spPr>
      </p:pic>
      <p:pic>
        <p:nvPicPr>
          <p:cNvPr id="125" name="Picture 5" descr="IMG_EF8BCF99820C-1.jpeg"/>
          <p:cNvPicPr/>
          <p:nvPr/>
        </p:nvPicPr>
        <p:blipFill>
          <a:blip r:embed="rId5"/>
          <a:srcRect l="9240" t="11147" r="9168" b="9836"/>
          <a:stretch/>
        </p:blipFill>
        <p:spPr>
          <a:xfrm>
            <a:off x="5322537" y="3910146"/>
            <a:ext cx="2702624" cy="1699917"/>
          </a:xfrm>
          <a:prstGeom prst="rect">
            <a:avLst/>
          </a:prstGeom>
          <a:ln w="0">
            <a:noFill/>
          </a:ln>
        </p:spPr>
      </p:pic>
      <p:pic>
        <p:nvPicPr>
          <p:cNvPr id="126" name="Picture 6" descr="siri-cnet-tylerlizenby.jpg"/>
          <p:cNvPicPr/>
          <p:nvPr/>
        </p:nvPicPr>
        <p:blipFill>
          <a:blip r:embed="rId6"/>
          <a:srcRect l="22190" t="4924" r="21614" b="-48485"/>
          <a:stretch/>
        </p:blipFill>
        <p:spPr>
          <a:xfrm>
            <a:off x="9001376" y="3665608"/>
            <a:ext cx="1551124" cy="3033952"/>
          </a:xfrm>
          <a:prstGeom prst="rect">
            <a:avLst/>
          </a:prstGeom>
          <a:ln w="0">
            <a:noFill/>
          </a:ln>
        </p:spPr>
      </p:pic>
      <p:pic>
        <p:nvPicPr>
          <p:cNvPr id="2" name="Grafik 1" descr="Time Series Forecasting. “Forecasting is the art of saying what… | by Ajay  Pundhir | Analytics Vidhya | Medium">
            <a:extLst>
              <a:ext uri="{FF2B5EF4-FFF2-40B4-BE49-F238E27FC236}">
                <a16:creationId xmlns:a16="http://schemas.microsoft.com/office/drawing/2014/main" id="{01C2BC85-0F54-450F-A780-2FC2CDD98F3F}"/>
              </a:ext>
            </a:extLst>
          </p:cNvPr>
          <p:cNvPicPr>
            <a:picLocks noChangeAspect="1"/>
          </p:cNvPicPr>
          <p:nvPr/>
        </p:nvPicPr>
        <p:blipFill>
          <a:blip r:embed="rId7"/>
          <a:stretch>
            <a:fillRect/>
          </a:stretch>
        </p:blipFill>
        <p:spPr>
          <a:xfrm>
            <a:off x="1346320" y="3911111"/>
            <a:ext cx="3300878" cy="20217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Was ist AI?</a:t>
            </a:r>
            <a:endParaRPr lang="de-DE" sz="3200" b="0" strike="noStrike" spc="-1">
              <a:solidFill>
                <a:schemeClr val="dk1"/>
              </a:solidFill>
              <a:latin typeface="Arial"/>
            </a:endParaRPr>
          </a:p>
        </p:txBody>
      </p:sp>
      <p:sp>
        <p:nvSpPr>
          <p:cNvPr id="128" name="PlaceHolder 2"/>
          <p:cNvSpPr>
            <a:spLocks noGrp="1"/>
          </p:cNvSpPr>
          <p:nvPr>
            <p:ph/>
          </p:nvPr>
        </p:nvSpPr>
        <p:spPr>
          <a:xfrm>
            <a:off x="806400" y="1449360"/>
            <a:ext cx="5363640" cy="4750920"/>
          </a:xfrm>
          <a:prstGeom prst="rect">
            <a:avLst/>
          </a:prstGeom>
          <a:noFill/>
          <a:ln w="0">
            <a:noFill/>
          </a:ln>
        </p:spPr>
        <p:txBody>
          <a:bodyPr lIns="0" tIns="0" rIns="0" bIns="0" anchor="t">
            <a:noAutofit/>
          </a:bodyPr>
          <a:lstStyle/>
          <a:p>
            <a:pPr indent="0">
              <a:lnSpc>
                <a:spcPct val="110000"/>
              </a:lnSpc>
              <a:spcBef>
                <a:spcPts val="1417"/>
              </a:spcBef>
              <a:buNone/>
            </a:pPr>
            <a:endParaRPr lang="de-DE" sz="2000" b="0" strike="noStrike" spc="-1">
              <a:solidFill>
                <a:schemeClr val="dk1"/>
              </a:solidFill>
              <a:latin typeface="Arial"/>
            </a:endParaRPr>
          </a:p>
        </p:txBody>
      </p:sp>
      <p:sp>
        <p:nvSpPr>
          <p:cNvPr id="129" name="PlaceHolder 3"/>
          <p:cNvSpPr>
            <a:spLocks noGrp="1"/>
          </p:cNvSpPr>
          <p:nvPr>
            <p:ph/>
          </p:nvPr>
        </p:nvSpPr>
        <p:spPr>
          <a:xfrm>
            <a:off x="6496200" y="1449360"/>
            <a:ext cx="5363640" cy="4750920"/>
          </a:xfrm>
          <a:prstGeom prst="rect">
            <a:avLst/>
          </a:prstGeom>
          <a:noFill/>
          <a:ln w="0">
            <a:noFill/>
          </a:ln>
        </p:spPr>
        <p:txBody>
          <a:bodyPr lIns="0" tIns="0" rIns="0" bIns="0" anchor="t">
            <a:noAutofit/>
          </a:bodyPr>
          <a:lstStyle/>
          <a:p>
            <a:pPr indent="0">
              <a:lnSpc>
                <a:spcPct val="110000"/>
              </a:lnSpc>
              <a:spcBef>
                <a:spcPts val="1417"/>
              </a:spcBef>
              <a:buNone/>
            </a:pPr>
            <a:endParaRPr lang="de-DE" sz="2000" b="0" strike="noStrike" spc="-1">
              <a:solidFill>
                <a:schemeClr val="dk1"/>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Arten von AI?</a:t>
            </a:r>
            <a:endParaRPr lang="de-DE" sz="3200" b="0" strike="noStrike" spc="-1">
              <a:solidFill>
                <a:schemeClr val="dk1"/>
              </a:solidFill>
              <a:latin typeface="Arial"/>
            </a:endParaRPr>
          </a:p>
        </p:txBody>
      </p:sp>
      <p:sp>
        <p:nvSpPr>
          <p:cNvPr id="131" name="PlaceHolder 2"/>
          <p:cNvSpPr>
            <a:spLocks noGrp="1"/>
          </p:cNvSpPr>
          <p:nvPr>
            <p:ph/>
          </p:nvPr>
        </p:nvSpPr>
        <p:spPr>
          <a:xfrm>
            <a:off x="806400" y="1449360"/>
            <a:ext cx="5363640" cy="4750920"/>
          </a:xfrm>
          <a:prstGeom prst="rect">
            <a:avLst/>
          </a:prstGeom>
          <a:noFill/>
          <a:ln w="0">
            <a:noFill/>
          </a:ln>
        </p:spPr>
        <p:txBody>
          <a:bodyPr lIns="0" tIns="0" rIns="0" bIns="0" anchor="t">
            <a:normAutofit/>
          </a:bodyPr>
          <a:lstStyle/>
          <a:p>
            <a:pPr marL="251640" indent="-251640" defTabSz="609840">
              <a:lnSpc>
                <a:spcPct val="110000"/>
              </a:lnSpc>
              <a:spcBef>
                <a:spcPts val="1199"/>
              </a:spcBef>
              <a:buClr>
                <a:srgbClr val="8C195F"/>
              </a:buClr>
              <a:buFont typeface="Arial"/>
              <a:buChar char="•"/>
            </a:pPr>
            <a:r>
              <a:rPr lang="en-GB" sz="2800" b="0" strike="noStrike" spc="-1">
                <a:solidFill>
                  <a:srgbClr val="374151"/>
                </a:solidFill>
                <a:latin typeface="Arial"/>
                <a:ea typeface="Arial"/>
              </a:rPr>
              <a:t>Narrow AI</a:t>
            </a:r>
            <a:endParaRPr lang="de-DE" sz="2800" b="0" strike="noStrike" spc="-1">
              <a:solidFill>
                <a:schemeClr val="dk1"/>
              </a:solidFill>
              <a:latin typeface="Arial"/>
            </a:endParaRPr>
          </a:p>
          <a:p>
            <a:pPr marL="251640" indent="-251640" defTabSz="609840">
              <a:lnSpc>
                <a:spcPct val="110000"/>
              </a:lnSpc>
              <a:spcBef>
                <a:spcPts val="1199"/>
              </a:spcBef>
              <a:buClr>
                <a:srgbClr val="8C195F"/>
              </a:buClr>
              <a:buFont typeface="Arial"/>
              <a:buChar char="•"/>
            </a:pPr>
            <a:r>
              <a:rPr lang="en-GB" sz="1600" b="1" strike="noStrike" spc="-1">
                <a:solidFill>
                  <a:srgbClr val="374151"/>
                </a:solidFill>
                <a:latin typeface="Arial"/>
                <a:ea typeface="Arial"/>
              </a:rPr>
              <a:t>Spezialisiert</a:t>
            </a:r>
            <a:endParaRPr lang="de-DE" sz="1600" b="0" strike="noStrike" spc="-1">
              <a:solidFill>
                <a:schemeClr val="dk1"/>
              </a:solidFill>
              <a:latin typeface="Arial"/>
            </a:endParaRPr>
          </a:p>
          <a:p>
            <a:pPr marL="251640" indent="-251640" defTabSz="609840">
              <a:lnSpc>
                <a:spcPct val="110000"/>
              </a:lnSpc>
              <a:spcBef>
                <a:spcPts val="1199"/>
              </a:spcBef>
              <a:buClr>
                <a:srgbClr val="8C195F"/>
              </a:buClr>
              <a:buFont typeface="Arial"/>
              <a:buChar char="•"/>
            </a:pPr>
            <a:r>
              <a:rPr lang="en-GB" sz="1600" b="1" strike="noStrike" spc="-1">
                <a:solidFill>
                  <a:srgbClr val="374151"/>
                </a:solidFill>
                <a:latin typeface="Arial"/>
                <a:ea typeface="Arial"/>
              </a:rPr>
              <a:t>Enger Fokus</a:t>
            </a:r>
            <a:endParaRPr lang="de-DE" sz="1600" b="0" strike="noStrike" spc="-1">
              <a:solidFill>
                <a:schemeClr val="dk1"/>
              </a:solidFill>
              <a:latin typeface="Arial"/>
            </a:endParaRPr>
          </a:p>
          <a:p>
            <a:pPr marL="251640" indent="-251640" defTabSz="609840">
              <a:lnSpc>
                <a:spcPct val="110000"/>
              </a:lnSpc>
              <a:spcBef>
                <a:spcPts val="1199"/>
              </a:spcBef>
              <a:buClr>
                <a:srgbClr val="8C195F"/>
              </a:buClr>
              <a:buFont typeface="Arial"/>
              <a:buChar char="•"/>
            </a:pPr>
            <a:r>
              <a:rPr lang="en-GB" sz="1600" b="1" strike="noStrike" spc="-1">
                <a:solidFill>
                  <a:srgbClr val="374151"/>
                </a:solidFill>
                <a:latin typeface="Arial"/>
                <a:ea typeface="Arial"/>
              </a:rPr>
              <a:t>Kein Bewusstsein</a:t>
            </a:r>
            <a:endParaRPr lang="de-DE" sz="1600" b="0" strike="noStrike" spc="-1">
              <a:solidFill>
                <a:schemeClr val="dk1"/>
              </a:solidFill>
              <a:latin typeface="Arial"/>
            </a:endParaRPr>
          </a:p>
        </p:txBody>
      </p:sp>
      <p:sp>
        <p:nvSpPr>
          <p:cNvPr id="132" name="PlaceHolder 3"/>
          <p:cNvSpPr>
            <a:spLocks noGrp="1"/>
          </p:cNvSpPr>
          <p:nvPr>
            <p:ph/>
          </p:nvPr>
        </p:nvSpPr>
        <p:spPr>
          <a:xfrm>
            <a:off x="6496200" y="1449360"/>
            <a:ext cx="5363640" cy="4750920"/>
          </a:xfrm>
          <a:prstGeom prst="rect">
            <a:avLst/>
          </a:prstGeom>
          <a:noFill/>
          <a:ln w="0">
            <a:noFill/>
          </a:ln>
        </p:spPr>
        <p:txBody>
          <a:bodyPr lIns="0" tIns="0" rIns="0" bIns="0" anchor="t">
            <a:normAutofit/>
          </a:bodyPr>
          <a:lstStyle/>
          <a:p>
            <a:pPr marL="251640" indent="-251640" defTabSz="609840">
              <a:lnSpc>
                <a:spcPct val="110000"/>
              </a:lnSpc>
              <a:spcBef>
                <a:spcPts val="1199"/>
              </a:spcBef>
              <a:buClr>
                <a:srgbClr val="8C195F"/>
              </a:buClr>
              <a:buFont typeface="Arial"/>
              <a:buChar char="•"/>
            </a:pPr>
            <a:r>
              <a:rPr lang="en-GB" sz="2800" b="0" strike="noStrike" spc="-1">
                <a:solidFill>
                  <a:srgbClr val="374151"/>
                </a:solidFill>
                <a:latin typeface="Arial"/>
                <a:ea typeface="Arial"/>
              </a:rPr>
              <a:t>General AI</a:t>
            </a:r>
            <a:endParaRPr lang="de-DE" sz="2800" b="0" strike="noStrike" spc="-1">
              <a:solidFill>
                <a:schemeClr val="dk1"/>
              </a:solidFill>
              <a:latin typeface="Arial"/>
            </a:endParaRPr>
          </a:p>
          <a:p>
            <a:pPr marL="251640" indent="-251640" defTabSz="609840">
              <a:lnSpc>
                <a:spcPct val="110000"/>
              </a:lnSpc>
              <a:spcBef>
                <a:spcPts val="1199"/>
              </a:spcBef>
              <a:buClr>
                <a:srgbClr val="8C195F"/>
              </a:buClr>
              <a:buFont typeface="Arial"/>
              <a:buChar char="•"/>
            </a:pPr>
            <a:r>
              <a:rPr lang="en-GB" sz="1600" b="1" strike="noStrike" spc="-1">
                <a:solidFill>
                  <a:srgbClr val="374151"/>
                </a:solidFill>
                <a:latin typeface="Arial"/>
                <a:ea typeface="Arial"/>
              </a:rPr>
              <a:t>Generalisierung</a:t>
            </a:r>
            <a:endParaRPr lang="de-DE" sz="1600" b="0" strike="noStrike" spc="-1">
              <a:solidFill>
                <a:schemeClr val="dk1"/>
              </a:solidFill>
              <a:latin typeface="Arial"/>
            </a:endParaRPr>
          </a:p>
          <a:p>
            <a:pPr marL="251640" indent="-251640" defTabSz="609840">
              <a:lnSpc>
                <a:spcPct val="110000"/>
              </a:lnSpc>
              <a:spcBef>
                <a:spcPts val="1199"/>
              </a:spcBef>
              <a:buClr>
                <a:srgbClr val="8C195F"/>
              </a:buClr>
              <a:buFont typeface="Arial"/>
              <a:buChar char="•"/>
            </a:pPr>
            <a:r>
              <a:rPr lang="en-GB" sz="1600" b="1" strike="noStrike" spc="-1">
                <a:solidFill>
                  <a:srgbClr val="374151"/>
                </a:solidFill>
                <a:latin typeface="Arial"/>
                <a:ea typeface="Arial"/>
              </a:rPr>
              <a:t>Lernen</a:t>
            </a:r>
            <a:endParaRPr lang="de-DE" sz="1600" b="0" strike="noStrike" spc="-1">
              <a:solidFill>
                <a:schemeClr val="dk1"/>
              </a:solidFill>
              <a:latin typeface="Arial"/>
            </a:endParaRPr>
          </a:p>
          <a:p>
            <a:pPr marL="251640" indent="-251640" defTabSz="609840">
              <a:lnSpc>
                <a:spcPct val="110000"/>
              </a:lnSpc>
              <a:spcBef>
                <a:spcPts val="1199"/>
              </a:spcBef>
              <a:buClr>
                <a:srgbClr val="8C195F"/>
              </a:buClr>
              <a:buFont typeface="Arial"/>
              <a:buChar char="•"/>
            </a:pPr>
            <a:r>
              <a:rPr lang="en-GB" sz="1600" b="1" strike="noStrike" spc="-1">
                <a:solidFill>
                  <a:srgbClr val="374151"/>
                </a:solidFill>
                <a:latin typeface="Arial"/>
                <a:ea typeface="Arial"/>
              </a:rPr>
              <a:t>Verständnis</a:t>
            </a:r>
            <a:endParaRPr lang="de-DE" sz="1600" b="0" strike="noStrike" spc="-1">
              <a:solidFill>
                <a:schemeClr val="dk1"/>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Arten von AI?</a:t>
            </a:r>
            <a:endParaRPr lang="de-DE" sz="3200" b="0" strike="noStrike" spc="-1">
              <a:solidFill>
                <a:schemeClr val="dk1"/>
              </a:solidFill>
              <a:latin typeface="Arial"/>
            </a:endParaRPr>
          </a:p>
        </p:txBody>
      </p:sp>
      <p:sp>
        <p:nvSpPr>
          <p:cNvPr id="131" name="PlaceHolder 2"/>
          <p:cNvSpPr>
            <a:spLocks noGrp="1"/>
          </p:cNvSpPr>
          <p:nvPr>
            <p:ph/>
          </p:nvPr>
        </p:nvSpPr>
        <p:spPr>
          <a:xfrm>
            <a:off x="806400" y="1449360"/>
            <a:ext cx="5363640" cy="4750920"/>
          </a:xfrm>
          <a:prstGeom prst="rect">
            <a:avLst/>
          </a:prstGeom>
          <a:noFill/>
          <a:ln w="0">
            <a:noFill/>
          </a:ln>
        </p:spPr>
        <p:txBody>
          <a:bodyPr lIns="0" tIns="0" rIns="0" bIns="0" anchor="t">
            <a:normAutofit/>
          </a:bodyPr>
          <a:lstStyle/>
          <a:p>
            <a:pPr marL="251460" indent="-251460" defTabSz="609840">
              <a:lnSpc>
                <a:spcPct val="110000"/>
              </a:lnSpc>
              <a:spcBef>
                <a:spcPts val="1199"/>
              </a:spcBef>
              <a:buClr>
                <a:srgbClr val="8C195F"/>
              </a:buClr>
              <a:buFont typeface="Arial"/>
              <a:buChar char="•"/>
            </a:pPr>
            <a:r>
              <a:rPr lang="de-CH" spc="-1">
                <a:solidFill>
                  <a:srgbClr val="374151"/>
                </a:solidFill>
                <a:latin typeface="Arial"/>
              </a:rPr>
              <a:t>Regression</a:t>
            </a:r>
            <a:endParaRPr lang="de-CH" sz="2800" b="0" strike="noStrike" spc="-1">
              <a:solidFill>
                <a:srgbClr val="374151"/>
              </a:solidFill>
              <a:latin typeface="Arial"/>
              <a:cs typeface="Arial"/>
            </a:endParaRPr>
          </a:p>
          <a:p>
            <a:pPr marL="251460" indent="-251460" defTabSz="609840">
              <a:lnSpc>
                <a:spcPct val="110000"/>
              </a:lnSpc>
              <a:spcBef>
                <a:spcPts val="1199"/>
              </a:spcBef>
              <a:buClr>
                <a:srgbClr val="8C195F"/>
              </a:buClr>
              <a:buFont typeface="Arial"/>
              <a:buChar char="•"/>
            </a:pPr>
            <a:r>
              <a:rPr lang="de-CH" sz="1800" spc="-1" dirty="0">
                <a:solidFill>
                  <a:schemeClr val="dk1"/>
                </a:solidFill>
                <a:latin typeface="Arial"/>
              </a:rPr>
              <a:t>Einen bestimmten Wert möglichst genau vorhersagen</a:t>
            </a:r>
            <a:endParaRPr lang="de-CH" sz="1800" spc="-1" dirty="0">
              <a:solidFill>
                <a:schemeClr val="dk1"/>
              </a:solidFill>
              <a:latin typeface="Arial"/>
              <a:cs typeface="Arial"/>
            </a:endParaRPr>
          </a:p>
          <a:p>
            <a:pPr marL="0" indent="0" defTabSz="609840">
              <a:lnSpc>
                <a:spcPct val="110000"/>
              </a:lnSpc>
              <a:spcBef>
                <a:spcPts val="1199"/>
              </a:spcBef>
              <a:buClr>
                <a:srgbClr val="8C195F"/>
              </a:buClr>
              <a:buNone/>
            </a:pPr>
            <a:r>
              <a:rPr lang="de-CH" sz="1000" spc="-1" dirty="0">
                <a:solidFill>
                  <a:schemeClr val="dk1"/>
                </a:solidFill>
                <a:latin typeface="Arial"/>
                <a:cs typeface="Arial"/>
              </a:rPr>
              <a:t> </a:t>
            </a:r>
            <a:endParaRPr lang="de-CH">
              <a:solidFill>
                <a:schemeClr val="dk1"/>
              </a:solidFill>
              <a:cs typeface="Arial" panose="020B0604020202020204"/>
            </a:endParaRPr>
          </a:p>
        </p:txBody>
      </p:sp>
      <p:sp>
        <p:nvSpPr>
          <p:cNvPr id="132" name="PlaceHolder 3"/>
          <p:cNvSpPr>
            <a:spLocks noGrp="1"/>
          </p:cNvSpPr>
          <p:nvPr>
            <p:ph/>
          </p:nvPr>
        </p:nvSpPr>
        <p:spPr>
          <a:xfrm>
            <a:off x="6496200" y="1449360"/>
            <a:ext cx="5363640" cy="4750920"/>
          </a:xfrm>
          <a:prstGeom prst="rect">
            <a:avLst/>
          </a:prstGeom>
          <a:noFill/>
          <a:ln w="0">
            <a:noFill/>
          </a:ln>
        </p:spPr>
        <p:txBody>
          <a:bodyPr lIns="0" tIns="0" rIns="0" bIns="0" anchor="t">
            <a:normAutofit/>
          </a:bodyPr>
          <a:lstStyle/>
          <a:p>
            <a:pPr marL="251460" indent="-251460" defTabSz="609840">
              <a:lnSpc>
                <a:spcPct val="110000"/>
              </a:lnSpc>
              <a:spcBef>
                <a:spcPts val="1199"/>
              </a:spcBef>
              <a:buClr>
                <a:srgbClr val="8C195F"/>
              </a:buClr>
              <a:buFont typeface="Arial"/>
              <a:buChar char="•"/>
            </a:pPr>
            <a:r>
              <a:rPr lang="de-CH" spc="-1">
                <a:solidFill>
                  <a:srgbClr val="374151"/>
                </a:solidFill>
                <a:latin typeface="Arial"/>
              </a:rPr>
              <a:t>Classification</a:t>
            </a:r>
            <a:endParaRPr lang="de-CH" sz="2800" b="0" strike="noStrike" spc="-1">
              <a:solidFill>
                <a:schemeClr val="dk1"/>
              </a:solidFill>
              <a:latin typeface="Arial"/>
              <a:cs typeface="Arial"/>
            </a:endParaRPr>
          </a:p>
          <a:p>
            <a:pPr marL="251460" indent="-251460" defTabSz="609840">
              <a:lnSpc>
                <a:spcPct val="110000"/>
              </a:lnSpc>
              <a:spcBef>
                <a:spcPts val="1199"/>
              </a:spcBef>
              <a:buClr>
                <a:srgbClr val="8C195F"/>
              </a:buClr>
              <a:buFont typeface="Arial"/>
              <a:buChar char="•"/>
            </a:pPr>
            <a:r>
              <a:rPr lang="de-CH" sz="1800" spc="-1" dirty="0">
                <a:solidFill>
                  <a:schemeClr val="dk1"/>
                </a:solidFill>
                <a:latin typeface="Arial"/>
              </a:rPr>
              <a:t>Etwas einer Kategorie zuteilen (Katze / Keine Katze)</a:t>
            </a:r>
            <a:endParaRPr lang="de-CH" sz="1800" spc="-1" dirty="0">
              <a:solidFill>
                <a:schemeClr val="dk1"/>
              </a:solidFill>
              <a:latin typeface="Arial"/>
              <a:cs typeface="Arial"/>
            </a:endParaRPr>
          </a:p>
        </p:txBody>
      </p:sp>
      <p:cxnSp>
        <p:nvCxnSpPr>
          <p:cNvPr id="8" name="Gerade Verbindung mit Pfeil 7">
            <a:extLst>
              <a:ext uri="{FF2B5EF4-FFF2-40B4-BE49-F238E27FC236}">
                <a16:creationId xmlns:a16="http://schemas.microsoft.com/office/drawing/2014/main" id="{8FE3EBE0-C715-8754-7DF3-F92E08CEF66F}"/>
              </a:ext>
            </a:extLst>
          </p:cNvPr>
          <p:cNvCxnSpPr/>
          <p:nvPr/>
        </p:nvCxnSpPr>
        <p:spPr>
          <a:xfrm>
            <a:off x="5784850" y="3114674"/>
            <a:ext cx="914399" cy="91439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2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06400" y="299160"/>
            <a:ext cx="11053440" cy="684000"/>
          </a:xfrm>
          <a:prstGeom prst="rect">
            <a:avLst/>
          </a:prstGeom>
          <a:noFill/>
          <a:ln w="0">
            <a:noFill/>
          </a:ln>
        </p:spPr>
        <p:txBody>
          <a:bodyPr lIns="0" tIns="0" rIns="0" bIns="0" anchor="ctr">
            <a:normAutofit/>
          </a:bodyPr>
          <a:lstStyle/>
          <a:p>
            <a:pPr indent="0" defTabSz="609840">
              <a:lnSpc>
                <a:spcPct val="120000"/>
              </a:lnSpc>
              <a:buNone/>
            </a:pPr>
            <a:r>
              <a:rPr lang="de-CH" sz="3200" b="1" strike="noStrike" spc="-1">
                <a:solidFill>
                  <a:schemeClr val="dk2"/>
                </a:solidFill>
                <a:latin typeface="Arial"/>
              </a:rPr>
              <a:t>Arten von AI?</a:t>
            </a:r>
            <a:endParaRPr lang="de-DE" sz="3200" b="0" strike="noStrike" spc="-1">
              <a:solidFill>
                <a:schemeClr val="dk1"/>
              </a:solidFill>
              <a:latin typeface="Arial"/>
            </a:endParaRPr>
          </a:p>
        </p:txBody>
      </p:sp>
      <p:sp>
        <p:nvSpPr>
          <p:cNvPr id="131" name="PlaceHolder 2"/>
          <p:cNvSpPr>
            <a:spLocks noGrp="1"/>
          </p:cNvSpPr>
          <p:nvPr>
            <p:ph/>
          </p:nvPr>
        </p:nvSpPr>
        <p:spPr>
          <a:xfrm>
            <a:off x="806400" y="1449360"/>
            <a:ext cx="5363640" cy="4750920"/>
          </a:xfrm>
          <a:prstGeom prst="rect">
            <a:avLst/>
          </a:prstGeom>
          <a:noFill/>
          <a:ln w="0">
            <a:noFill/>
          </a:ln>
        </p:spPr>
        <p:txBody>
          <a:bodyPr lIns="0" tIns="0" rIns="0" bIns="0" anchor="t">
            <a:normAutofit/>
          </a:bodyPr>
          <a:lstStyle/>
          <a:p>
            <a:pPr marL="251460" indent="-251460" defTabSz="609840">
              <a:lnSpc>
                <a:spcPct val="110000"/>
              </a:lnSpc>
              <a:spcBef>
                <a:spcPts val="1199"/>
              </a:spcBef>
              <a:buClr>
                <a:srgbClr val="8C195F"/>
              </a:buClr>
              <a:buFont typeface="Arial"/>
              <a:buChar char="•"/>
            </a:pPr>
            <a:r>
              <a:rPr lang="de-CH" spc="-1" dirty="0">
                <a:solidFill>
                  <a:srgbClr val="374151"/>
                </a:solidFill>
                <a:latin typeface="Arial"/>
              </a:rPr>
              <a:t>Regression</a:t>
            </a:r>
            <a:endParaRPr lang="de-CH" sz="2800" b="0" strike="noStrike" spc="-1" dirty="0">
              <a:solidFill>
                <a:srgbClr val="374151"/>
              </a:solidFill>
              <a:latin typeface="Arial"/>
              <a:cs typeface="Arial"/>
            </a:endParaRPr>
          </a:p>
          <a:p>
            <a:pPr marL="251460" indent="-251460" defTabSz="609840">
              <a:lnSpc>
                <a:spcPct val="110000"/>
              </a:lnSpc>
              <a:spcBef>
                <a:spcPts val="1199"/>
              </a:spcBef>
              <a:buClr>
                <a:srgbClr val="8C195F"/>
              </a:buClr>
              <a:buFont typeface="Arial"/>
              <a:buChar char="•"/>
            </a:pPr>
            <a:r>
              <a:rPr lang="de-CH" sz="1800" spc="-1" dirty="0">
                <a:solidFill>
                  <a:schemeClr val="dk1"/>
                </a:solidFill>
                <a:latin typeface="Arial"/>
              </a:rPr>
              <a:t>Einen bestimmten Wert möglichst genau vorhersagen</a:t>
            </a:r>
            <a:endParaRPr lang="de-CH" sz="1800" spc="-1" dirty="0">
              <a:solidFill>
                <a:schemeClr val="dk1"/>
              </a:solidFill>
              <a:latin typeface="Arial"/>
              <a:cs typeface="Arial"/>
            </a:endParaRPr>
          </a:p>
          <a:p>
            <a:pPr marL="0" indent="0" defTabSz="609840">
              <a:lnSpc>
                <a:spcPct val="110000"/>
              </a:lnSpc>
              <a:spcBef>
                <a:spcPts val="1199"/>
              </a:spcBef>
              <a:buClr>
                <a:srgbClr val="8C195F"/>
              </a:buClr>
              <a:buNone/>
            </a:pPr>
            <a:r>
              <a:rPr lang="de-CH" sz="1000" spc="-1" dirty="0">
                <a:solidFill>
                  <a:schemeClr val="dk1"/>
                </a:solidFill>
                <a:latin typeface="Arial"/>
                <a:cs typeface="Arial"/>
              </a:rPr>
              <a:t> </a:t>
            </a:r>
            <a:endParaRPr lang="de-CH" sz="1800" spc="-1">
              <a:solidFill>
                <a:schemeClr val="dk1"/>
              </a:solidFill>
              <a:latin typeface="Arial"/>
              <a:cs typeface="Arial"/>
            </a:endParaRPr>
          </a:p>
          <a:p>
            <a:pPr marL="0" indent="0" defTabSz="609840">
              <a:lnSpc>
                <a:spcPct val="110000"/>
              </a:lnSpc>
              <a:spcBef>
                <a:spcPts val="1199"/>
              </a:spcBef>
              <a:buClr>
                <a:srgbClr val="8C195F"/>
              </a:buClr>
              <a:buNone/>
            </a:pPr>
            <a:r>
              <a:rPr lang="de-CH" sz="1800" spc="-1" dirty="0">
                <a:solidFill>
                  <a:schemeClr val="dk1"/>
                </a:solidFill>
                <a:latin typeface="Arial"/>
                <a:cs typeface="Arial"/>
              </a:rPr>
              <a:t>Wo würdet ihr diese Sachen zuordnen?</a:t>
            </a:r>
            <a:endParaRPr lang="de-CH" dirty="0">
              <a:solidFill>
                <a:schemeClr val="dk1"/>
              </a:solidFill>
              <a:cs typeface="Arial" panose="020B0604020202020204"/>
            </a:endParaRPr>
          </a:p>
        </p:txBody>
      </p:sp>
      <p:sp>
        <p:nvSpPr>
          <p:cNvPr id="132" name="PlaceHolder 3"/>
          <p:cNvSpPr>
            <a:spLocks noGrp="1"/>
          </p:cNvSpPr>
          <p:nvPr>
            <p:ph/>
          </p:nvPr>
        </p:nvSpPr>
        <p:spPr>
          <a:xfrm>
            <a:off x="6496200" y="1449360"/>
            <a:ext cx="5363640" cy="4750920"/>
          </a:xfrm>
          <a:prstGeom prst="rect">
            <a:avLst/>
          </a:prstGeom>
          <a:noFill/>
          <a:ln w="0">
            <a:noFill/>
          </a:ln>
        </p:spPr>
        <p:txBody>
          <a:bodyPr lIns="0" tIns="0" rIns="0" bIns="0" anchor="t">
            <a:normAutofit/>
          </a:bodyPr>
          <a:lstStyle/>
          <a:p>
            <a:pPr marL="251460" indent="-251460" defTabSz="609840">
              <a:lnSpc>
                <a:spcPct val="110000"/>
              </a:lnSpc>
              <a:spcBef>
                <a:spcPts val="1199"/>
              </a:spcBef>
              <a:buClr>
                <a:srgbClr val="8C195F"/>
              </a:buClr>
              <a:buFont typeface="Arial"/>
              <a:buChar char="•"/>
            </a:pPr>
            <a:r>
              <a:rPr lang="en-GB" spc="-1" dirty="0">
                <a:solidFill>
                  <a:srgbClr val="374151"/>
                </a:solidFill>
                <a:latin typeface="Arial"/>
              </a:rPr>
              <a:t>Classification</a:t>
            </a:r>
            <a:endParaRPr lang="de-DE" sz="2800" b="0" strike="noStrike" spc="-1" dirty="0">
              <a:solidFill>
                <a:schemeClr val="dk1"/>
              </a:solidFill>
              <a:latin typeface="Arial"/>
              <a:cs typeface="Arial"/>
            </a:endParaRPr>
          </a:p>
          <a:p>
            <a:pPr marL="251460" indent="-251460" defTabSz="609840">
              <a:lnSpc>
                <a:spcPct val="110000"/>
              </a:lnSpc>
              <a:spcBef>
                <a:spcPts val="1199"/>
              </a:spcBef>
              <a:buClr>
                <a:srgbClr val="8C195F"/>
              </a:buClr>
              <a:buFont typeface="Arial"/>
              <a:buChar char="•"/>
            </a:pPr>
            <a:r>
              <a:rPr lang="de-CH" sz="1800" spc="-1" dirty="0">
                <a:solidFill>
                  <a:schemeClr val="dk1"/>
                </a:solidFill>
                <a:latin typeface="Arial"/>
              </a:rPr>
              <a:t>Etwas einer Kategorie zuteilen (Katze / Keine Katze)</a:t>
            </a:r>
            <a:endParaRPr lang="de-CH" sz="1800" spc="-1" dirty="0" err="1">
              <a:solidFill>
                <a:schemeClr val="dk1"/>
              </a:solidFill>
              <a:latin typeface="Arial"/>
            </a:endParaRPr>
          </a:p>
        </p:txBody>
      </p:sp>
      <p:pic>
        <p:nvPicPr>
          <p:cNvPr id="2" name="Grafik 1" descr="A car driving on a road&#10;&#10;Description automatically generated">
            <a:extLst>
              <a:ext uri="{FF2B5EF4-FFF2-40B4-BE49-F238E27FC236}">
                <a16:creationId xmlns:a16="http://schemas.microsoft.com/office/drawing/2014/main" id="{602C0271-9E58-DB91-77BF-7B2BC2CECB1D}"/>
              </a:ext>
            </a:extLst>
          </p:cNvPr>
          <p:cNvPicPr>
            <a:picLocks noChangeAspect="1"/>
          </p:cNvPicPr>
          <p:nvPr/>
        </p:nvPicPr>
        <p:blipFill>
          <a:blip r:embed="rId3"/>
          <a:stretch>
            <a:fillRect/>
          </a:stretch>
        </p:blipFill>
        <p:spPr>
          <a:xfrm>
            <a:off x="2421063" y="3571875"/>
            <a:ext cx="2223658" cy="1260086"/>
          </a:xfrm>
          <a:prstGeom prst="rect">
            <a:avLst/>
          </a:prstGeom>
        </p:spPr>
      </p:pic>
      <p:pic>
        <p:nvPicPr>
          <p:cNvPr id="3" name="Grafik 2" descr="sentimentanalysishotelgeneric-2048x803-1.jpg">
            <a:extLst>
              <a:ext uri="{FF2B5EF4-FFF2-40B4-BE49-F238E27FC236}">
                <a16:creationId xmlns:a16="http://schemas.microsoft.com/office/drawing/2014/main" id="{C509D1DC-59FC-488B-7CF0-EDB6677FBD43}"/>
              </a:ext>
            </a:extLst>
          </p:cNvPr>
          <p:cNvPicPr>
            <a:picLocks noChangeAspect="1"/>
          </p:cNvPicPr>
          <p:nvPr/>
        </p:nvPicPr>
        <p:blipFill>
          <a:blip r:embed="rId4"/>
          <a:stretch>
            <a:fillRect/>
          </a:stretch>
        </p:blipFill>
        <p:spPr>
          <a:xfrm>
            <a:off x="1011991" y="5030108"/>
            <a:ext cx="3272861" cy="1279978"/>
          </a:xfrm>
          <a:prstGeom prst="rect">
            <a:avLst/>
          </a:prstGeom>
        </p:spPr>
      </p:pic>
      <p:pic>
        <p:nvPicPr>
          <p:cNvPr id="4" name="Grafik 3" descr="IMG_EF8BCF99820C-1.jpeg">
            <a:extLst>
              <a:ext uri="{FF2B5EF4-FFF2-40B4-BE49-F238E27FC236}">
                <a16:creationId xmlns:a16="http://schemas.microsoft.com/office/drawing/2014/main" id="{6DFF327C-3486-4CB2-B0D1-69B6A6DFF60D}"/>
              </a:ext>
            </a:extLst>
          </p:cNvPr>
          <p:cNvPicPr>
            <a:picLocks noChangeAspect="1"/>
          </p:cNvPicPr>
          <p:nvPr/>
        </p:nvPicPr>
        <p:blipFill>
          <a:blip r:embed="rId5"/>
          <a:stretch>
            <a:fillRect/>
          </a:stretch>
        </p:blipFill>
        <p:spPr>
          <a:xfrm>
            <a:off x="9114726" y="4447268"/>
            <a:ext cx="2304888" cy="1501321"/>
          </a:xfrm>
          <a:prstGeom prst="rect">
            <a:avLst/>
          </a:prstGeom>
        </p:spPr>
      </p:pic>
      <p:cxnSp>
        <p:nvCxnSpPr>
          <p:cNvPr id="7" name="Gerade Verbindung mit Pfeil 6">
            <a:extLst>
              <a:ext uri="{FF2B5EF4-FFF2-40B4-BE49-F238E27FC236}">
                <a16:creationId xmlns:a16="http://schemas.microsoft.com/office/drawing/2014/main" id="{DB14FB61-E1BB-5A03-9814-1225FC9F885B}"/>
              </a:ext>
            </a:extLst>
          </p:cNvPr>
          <p:cNvCxnSpPr/>
          <p:nvPr/>
        </p:nvCxnSpPr>
        <p:spPr>
          <a:xfrm flipV="1">
            <a:off x="486720" y="2906484"/>
            <a:ext cx="11270290" cy="1816"/>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8FE3EBE0-C715-8754-7DF3-F92E08CEF66F}"/>
              </a:ext>
            </a:extLst>
          </p:cNvPr>
          <p:cNvCxnSpPr/>
          <p:nvPr/>
        </p:nvCxnSpPr>
        <p:spPr>
          <a:xfrm>
            <a:off x="5784850" y="3114674"/>
            <a:ext cx="914399" cy="91439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0" name="Grafik 9" descr="Bessere Krebsdiagnose und -therapie dank KI | tagesschau.de">
            <a:extLst>
              <a:ext uri="{FF2B5EF4-FFF2-40B4-BE49-F238E27FC236}">
                <a16:creationId xmlns:a16="http://schemas.microsoft.com/office/drawing/2014/main" id="{8C092FC2-E6D8-68CF-96E8-92738E6EF116}"/>
              </a:ext>
            </a:extLst>
          </p:cNvPr>
          <p:cNvPicPr>
            <a:picLocks noChangeAspect="1"/>
          </p:cNvPicPr>
          <p:nvPr/>
        </p:nvPicPr>
        <p:blipFill>
          <a:blip r:embed="rId6"/>
          <a:stretch>
            <a:fillRect/>
          </a:stretch>
        </p:blipFill>
        <p:spPr>
          <a:xfrm>
            <a:off x="6397588" y="3383189"/>
            <a:ext cx="2380154" cy="1361621"/>
          </a:xfrm>
          <a:prstGeom prst="rect">
            <a:avLst/>
          </a:prstGeom>
        </p:spPr>
      </p:pic>
      <p:pic>
        <p:nvPicPr>
          <p:cNvPr id="9" name="Grafik 8" descr="Time Series Forecasting. “Forecasting is the art of saying what… | by Ajay  Pundhir | Analytics Vidhya | Medium">
            <a:extLst>
              <a:ext uri="{FF2B5EF4-FFF2-40B4-BE49-F238E27FC236}">
                <a16:creationId xmlns:a16="http://schemas.microsoft.com/office/drawing/2014/main" id="{302A69FE-0B57-9AD8-4CC9-367F2471B6DB}"/>
              </a:ext>
            </a:extLst>
          </p:cNvPr>
          <p:cNvPicPr>
            <a:picLocks noChangeAspect="1"/>
          </p:cNvPicPr>
          <p:nvPr/>
        </p:nvPicPr>
        <p:blipFill>
          <a:blip r:embed="rId7"/>
          <a:stretch>
            <a:fillRect/>
          </a:stretch>
        </p:blipFill>
        <p:spPr>
          <a:xfrm>
            <a:off x="5645085" y="5028054"/>
            <a:ext cx="2291409" cy="1414350"/>
          </a:xfrm>
          <a:prstGeom prst="rect">
            <a:avLst/>
          </a:prstGeom>
        </p:spPr>
      </p:pic>
    </p:spTree>
    <p:extLst>
      <p:ext uri="{BB962C8B-B14F-4D97-AF65-F5344CB8AC3E}">
        <p14:creationId xmlns:p14="http://schemas.microsoft.com/office/powerpoint/2010/main" val="1012218641"/>
      </p:ext>
    </p:extLst>
  </p:cSld>
  <p:clrMapOvr>
    <a:masterClrMapping/>
  </p:clrMapOvr>
</p:sld>
</file>

<file path=ppt/theme/theme1.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ST-Vorlage">
  <a:themeElements>
    <a:clrScheme name="Benutzerdefiniert 19">
      <a:dk1>
        <a:srgbClr val="191919"/>
      </a:dk1>
      <a:lt1>
        <a:srgbClr val="FFFFFF"/>
      </a:lt1>
      <a:dk2>
        <a:srgbClr val="8C195F"/>
      </a:dk2>
      <a:lt2>
        <a:srgbClr val="C6C6C6"/>
      </a:lt2>
      <a:accent1>
        <a:srgbClr val="6B3881"/>
      </a:accent1>
      <a:accent2>
        <a:srgbClr val="D0A9D0"/>
      </a:accent2>
      <a:accent3>
        <a:srgbClr val="007E6B"/>
      </a:accent3>
      <a:accent4>
        <a:srgbClr val="A7D5C2"/>
      </a:accent4>
      <a:accent5>
        <a:srgbClr val="C32E15"/>
      </a:accent5>
      <a:accent6>
        <a:srgbClr val="F39A8B"/>
      </a:accent6>
      <a:hlink>
        <a:srgbClr val="D72864"/>
      </a:hlink>
      <a:folHlink>
        <a:srgbClr val="8C195F"/>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OST_Vorlage_DE_16zu9</Template>
  <TotalTime>30</TotalTime>
  <Words>492</Words>
  <Application>Microsoft Office PowerPoint</Application>
  <PresentationFormat>Benutzerdefiniert</PresentationFormat>
  <Paragraphs>108</Paragraphs>
  <Slides>37</Slides>
  <Notes>37</Notes>
  <HiddenSlides>5</HiddenSlides>
  <ScaleCrop>false</ScaleCrop>
  <HeadingPairs>
    <vt:vector size="4" baseType="variant">
      <vt:variant>
        <vt:lpstr>Design</vt:lpstr>
      </vt:variant>
      <vt:variant>
        <vt:i4>12</vt:i4>
      </vt:variant>
      <vt:variant>
        <vt:lpstr>Folientitel</vt:lpstr>
      </vt:variant>
      <vt:variant>
        <vt:i4>37</vt:i4>
      </vt:variant>
    </vt:vector>
  </HeadingPairs>
  <TitlesOfParts>
    <vt:vector size="49" baseType="lpstr">
      <vt:lpstr>OST-Vorlage</vt:lpstr>
      <vt:lpstr>OST-Vorlage</vt:lpstr>
      <vt:lpstr>OST-Vorlage</vt:lpstr>
      <vt:lpstr>OST-Vorlage</vt:lpstr>
      <vt:lpstr>OST-Vorlage</vt:lpstr>
      <vt:lpstr>OST-Vorlage</vt:lpstr>
      <vt:lpstr>OST-Vorlage</vt:lpstr>
      <vt:lpstr>OST-Vorlage</vt:lpstr>
      <vt:lpstr>OST-Vorlage</vt:lpstr>
      <vt:lpstr>OST-Vorlage</vt:lpstr>
      <vt:lpstr>OST-Vorlage</vt:lpstr>
      <vt:lpstr>OST-Vorlage</vt:lpstr>
      <vt:lpstr>AI Challenge</vt:lpstr>
      <vt:lpstr>Warum braucht es AI?</vt:lpstr>
      <vt:lpstr>Warum braucht es AI?</vt:lpstr>
      <vt:lpstr>Warum braucht es AI?</vt:lpstr>
      <vt:lpstr>Warum braucht es AI?</vt:lpstr>
      <vt:lpstr>Was ist AI?</vt:lpstr>
      <vt:lpstr>Arten von AI?</vt:lpstr>
      <vt:lpstr>Arten von AI?</vt:lpstr>
      <vt:lpstr>Arten von AI?</vt:lpstr>
      <vt:lpstr>Was ist AI?</vt:lpstr>
      <vt:lpstr>Was genau lernt eine AI?</vt:lpstr>
      <vt:lpstr>Was genau lernt eine AI?</vt:lpstr>
      <vt:lpstr>Was genau lernt eine AI?</vt:lpstr>
      <vt:lpstr>Was genau lernt eine AI?</vt:lpstr>
      <vt:lpstr>Was genau lernt eine AI?</vt:lpstr>
      <vt:lpstr>Was genau lernt eine AI?</vt:lpstr>
      <vt:lpstr>Was genau lernt eine AI?</vt:lpstr>
      <vt:lpstr>Wichtige Konzepte</vt:lpstr>
      <vt:lpstr>Was genau lernt eine AI?</vt:lpstr>
      <vt:lpstr>Was genau lernt eine AI?</vt:lpstr>
      <vt:lpstr>Was genau lernt eine AI?</vt:lpstr>
      <vt:lpstr>Was machen neuronale Netzwerke?</vt:lpstr>
      <vt:lpstr>Was machen neuronale Netzwerke?</vt:lpstr>
      <vt:lpstr>Was machen neuronale Netzwerke?</vt:lpstr>
      <vt:lpstr>Wie gehen wir vor?</vt:lpstr>
      <vt:lpstr>Wie kann eine AI von Bildern lernen?</vt:lpstr>
      <vt:lpstr>Daten Sammlung</vt:lpstr>
      <vt:lpstr>Daten Aufbereitung</vt:lpstr>
      <vt:lpstr>Wie kann eine AI von Bildern lernen?</vt:lpstr>
      <vt:lpstr>Modell Layers</vt:lpstr>
      <vt:lpstr>Modell Layers</vt:lpstr>
      <vt:lpstr>Modell Layers</vt:lpstr>
      <vt:lpstr>Modell Layers</vt:lpstr>
      <vt:lpstr>Modell Layers</vt:lpstr>
      <vt:lpstr>Modell Layers</vt:lpstr>
      <vt:lpstr>Modell Layers</vt:lpstr>
      <vt:lpstr>AI Demo</vt:lpstr>
    </vt:vector>
  </TitlesOfParts>
  <Company>OST Ostschweizer Fachhochschule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Herzlich willkommen zur  AI-Challenge@OST</dc:title>
  <dc:subject/>
  <dc:creator>Claudia Furrer</dc:creator>
  <dc:description/>
  <cp:lastModifiedBy/>
  <cp:revision>414</cp:revision>
  <cp:lastPrinted>2019-10-30T10:24:00Z</cp:lastPrinted>
  <dcterms:created xsi:type="dcterms:W3CDTF">2022-10-03T12:25:31Z</dcterms:created>
  <dcterms:modified xsi:type="dcterms:W3CDTF">2024-10-25T13:01:02Z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0x01010027F9CF52D80B0E4B8A5E6664AE619BB9</vt:lpwstr>
  </property>
  <property fmtid="{D5CDD505-2E9C-101B-9397-08002B2CF9AE}" pid="3" name="HiddenSlides">
    <vt:i4>2</vt:i4>
  </property>
  <property fmtid="{D5CDD505-2E9C-101B-9397-08002B2CF9AE}" pid="4" name="MediaServiceImageTags">
    <vt:lpwstr/>
  </property>
  <property fmtid="{D5CDD505-2E9C-101B-9397-08002B2CF9AE}" pid="5" name="Notes">
    <vt:i4>29</vt:i4>
  </property>
  <property fmtid="{D5CDD505-2E9C-101B-9397-08002B2CF9AE}" pid="6" name="PresentationFormat">
    <vt:lpwstr>Benutzerdefiniert</vt:lpwstr>
  </property>
  <property fmtid="{D5CDD505-2E9C-101B-9397-08002B2CF9AE}" pid="7" name="Slides">
    <vt:i4>29</vt:i4>
  </property>
</Properties>
</file>